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enty Sans" charset="1" panose="00000600000000000000"/>
      <p:regular r:id="rId21"/>
    </p:embeddedFont>
    <p:embeddedFont>
      <p:font typeface="Quicksand Bold" charset="1" panose="00000000000000000000"/>
      <p:regular r:id="rId22"/>
    </p:embeddedFont>
    <p:embeddedFont>
      <p:font typeface="Quicksan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152.jpeg" Type="http://schemas.openxmlformats.org/officeDocument/2006/relationships/image"/><Relationship Id="rId3" Target="../media/image2.png" Type="http://schemas.openxmlformats.org/officeDocument/2006/relationships/image"/><Relationship Id="rId30" Target="../media/aAGqei5kkgQ.m4a" Type="http://schemas.microsoft.com/office/2007/relationships/media"/><Relationship Id="rId31" Target="../media/aAGqei5kkgQ.m4a" Type="http://schemas.openxmlformats.org/officeDocument/2006/relationships/audio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svg" Type="http://schemas.openxmlformats.org/officeDocument/2006/relationships/image"/><Relationship Id="rId11" Target="../media/image91.png" Type="http://schemas.openxmlformats.org/officeDocument/2006/relationships/image"/><Relationship Id="rId12" Target="../media/image92.svg" Type="http://schemas.openxmlformats.org/officeDocument/2006/relationships/image"/><Relationship Id="rId13" Target="../media/image93.png" Type="http://schemas.openxmlformats.org/officeDocument/2006/relationships/image"/><Relationship Id="rId14" Target="../media/image94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10.png" Type="http://schemas.openxmlformats.org/officeDocument/2006/relationships/image"/><Relationship Id="rId18" Target="../media/image11.svg" Type="http://schemas.openxmlformats.org/officeDocument/2006/relationships/image"/><Relationship Id="rId19" Target="../media/image95.png" Type="http://schemas.openxmlformats.org/officeDocument/2006/relationships/image"/><Relationship Id="rId2" Target="../media/image1.png" Type="http://schemas.openxmlformats.org/officeDocument/2006/relationships/image"/><Relationship Id="rId20" Target="../media/image96.svg" Type="http://schemas.openxmlformats.org/officeDocument/2006/relationships/image"/><Relationship Id="rId21" Target="../media/image46.png" Type="http://schemas.openxmlformats.org/officeDocument/2006/relationships/image"/><Relationship Id="rId22" Target="../media/image47.svg" Type="http://schemas.openxmlformats.org/officeDocument/2006/relationships/image"/><Relationship Id="rId23" Target="../media/image97.png" Type="http://schemas.openxmlformats.org/officeDocument/2006/relationships/image"/><Relationship Id="rId24" Target="../media/image98.svg" Type="http://schemas.openxmlformats.org/officeDocument/2006/relationships/image"/><Relationship Id="rId25" Target="../media/image50.png" Type="http://schemas.openxmlformats.org/officeDocument/2006/relationships/image"/><Relationship Id="rId26" Target="../media/image51.svg" Type="http://schemas.openxmlformats.org/officeDocument/2006/relationships/image"/><Relationship Id="rId27" Target="../media/image99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11" Target="../media/image81.png" Type="http://schemas.openxmlformats.org/officeDocument/2006/relationships/image"/><Relationship Id="rId12" Target="../media/image82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95.png" Type="http://schemas.openxmlformats.org/officeDocument/2006/relationships/image"/><Relationship Id="rId16" Target="../media/image96.svg" Type="http://schemas.openxmlformats.org/officeDocument/2006/relationships/image"/><Relationship Id="rId17" Target="../media/image104.png" Type="http://schemas.openxmlformats.org/officeDocument/2006/relationships/image"/><Relationship Id="rId18" Target="../media/image105.svg" Type="http://schemas.openxmlformats.org/officeDocument/2006/relationships/image"/><Relationship Id="rId19" Target="../media/image46.png" Type="http://schemas.openxmlformats.org/officeDocument/2006/relationships/image"/><Relationship Id="rId2" Target="../media/image1.png" Type="http://schemas.openxmlformats.org/officeDocument/2006/relationships/image"/><Relationship Id="rId20" Target="../media/image47.svg" Type="http://schemas.openxmlformats.org/officeDocument/2006/relationships/image"/><Relationship Id="rId21" Target="../media/image106.png" Type="http://schemas.openxmlformats.org/officeDocument/2006/relationships/image"/><Relationship Id="rId22" Target="../media/image107.svg" Type="http://schemas.openxmlformats.org/officeDocument/2006/relationships/image"/><Relationship Id="rId23" Target="../media/image108.png" Type="http://schemas.openxmlformats.org/officeDocument/2006/relationships/image"/><Relationship Id="rId24" Target="../media/image109.svg" Type="http://schemas.openxmlformats.org/officeDocument/2006/relationships/image"/><Relationship Id="rId25" Target="../media/image110.png" Type="http://schemas.openxmlformats.org/officeDocument/2006/relationships/image"/><Relationship Id="rId26" Target="../media/image111.svg" Type="http://schemas.openxmlformats.org/officeDocument/2006/relationships/image"/><Relationship Id="rId27" Target="../media/image112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100.png" Type="http://schemas.openxmlformats.org/officeDocument/2006/relationships/image"/><Relationship Id="rId6" Target="../media/image101.svg" Type="http://schemas.openxmlformats.org/officeDocument/2006/relationships/image"/><Relationship Id="rId7" Target="../media/image102.png" Type="http://schemas.openxmlformats.org/officeDocument/2006/relationships/image"/><Relationship Id="rId8" Target="../media/image103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8.svg" Type="http://schemas.openxmlformats.org/officeDocument/2006/relationships/image"/><Relationship Id="rId11" Target="../media/image119.png" Type="http://schemas.openxmlformats.org/officeDocument/2006/relationships/image"/><Relationship Id="rId12" Target="../media/image120.svg" Type="http://schemas.openxmlformats.org/officeDocument/2006/relationships/image"/><Relationship Id="rId13" Target="../media/image93.png" Type="http://schemas.openxmlformats.org/officeDocument/2006/relationships/image"/><Relationship Id="rId14" Target="../media/image94.sv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17" Target="../media/image121.png" Type="http://schemas.openxmlformats.org/officeDocument/2006/relationships/image"/><Relationship Id="rId2" Target="../media/image1.png" Type="http://schemas.openxmlformats.org/officeDocument/2006/relationships/image"/><Relationship Id="rId3" Target="../media/image113.png" Type="http://schemas.openxmlformats.org/officeDocument/2006/relationships/image"/><Relationship Id="rId4" Target="../media/image114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115.png" Type="http://schemas.openxmlformats.org/officeDocument/2006/relationships/image"/><Relationship Id="rId8" Target="../media/image116.svg" Type="http://schemas.openxmlformats.org/officeDocument/2006/relationships/image"/><Relationship Id="rId9" Target="../media/image1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5.svg" Type="http://schemas.openxmlformats.org/officeDocument/2006/relationships/image"/><Relationship Id="rId11" Target="../media/image119.png" Type="http://schemas.openxmlformats.org/officeDocument/2006/relationships/image"/><Relationship Id="rId12" Target="../media/image120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77.png" Type="http://schemas.openxmlformats.org/officeDocument/2006/relationships/image"/><Relationship Id="rId16" Target="../media/image78.svg" Type="http://schemas.openxmlformats.org/officeDocument/2006/relationships/image"/><Relationship Id="rId17" Target="../media/image126.png" Type="http://schemas.openxmlformats.org/officeDocument/2006/relationships/image"/><Relationship Id="rId18" Target="../media/image127.svg" Type="http://schemas.openxmlformats.org/officeDocument/2006/relationships/image"/><Relationship Id="rId19" Target="../media/image128.png" Type="http://schemas.openxmlformats.org/officeDocument/2006/relationships/image"/><Relationship Id="rId2" Target="../media/image1.png" Type="http://schemas.openxmlformats.org/officeDocument/2006/relationships/image"/><Relationship Id="rId20" Target="../media/image129.svg" Type="http://schemas.openxmlformats.org/officeDocument/2006/relationships/image"/><Relationship Id="rId21" Target="../media/image46.png" Type="http://schemas.openxmlformats.org/officeDocument/2006/relationships/image"/><Relationship Id="rId22" Target="../media/image47.svg" Type="http://schemas.openxmlformats.org/officeDocument/2006/relationships/image"/><Relationship Id="rId23" Target="../media/image130.png" Type="http://schemas.openxmlformats.org/officeDocument/2006/relationships/image"/><Relationship Id="rId24" Target="../media/image131.svg" Type="http://schemas.openxmlformats.org/officeDocument/2006/relationships/image"/><Relationship Id="rId25" Target="../media/image132.png" Type="http://schemas.openxmlformats.org/officeDocument/2006/relationships/image"/><Relationship Id="rId26" Target="../media/image133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122.png" Type="http://schemas.openxmlformats.org/officeDocument/2006/relationships/image"/><Relationship Id="rId6" Target="../media/image123.svg" Type="http://schemas.openxmlformats.org/officeDocument/2006/relationships/image"/><Relationship Id="rId7" Target="../media/image93.png" Type="http://schemas.openxmlformats.org/officeDocument/2006/relationships/image"/><Relationship Id="rId8" Target="../media/image94.svg" Type="http://schemas.openxmlformats.org/officeDocument/2006/relationships/image"/><Relationship Id="rId9" Target="../media/image1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svg" Type="http://schemas.openxmlformats.org/officeDocument/2006/relationships/image"/><Relationship Id="rId11" Target="../media/image142.png" Type="http://schemas.openxmlformats.org/officeDocument/2006/relationships/image"/><Relationship Id="rId12" Target="../media/image143.svg" Type="http://schemas.openxmlformats.org/officeDocument/2006/relationships/image"/><Relationship Id="rId13" Target="../media/image104.png" Type="http://schemas.openxmlformats.org/officeDocument/2006/relationships/image"/><Relationship Id="rId14" Target="../media/image105.svg" Type="http://schemas.openxmlformats.org/officeDocument/2006/relationships/image"/><Relationship Id="rId15" Target="../media/image144.png" Type="http://schemas.openxmlformats.org/officeDocument/2006/relationships/image"/><Relationship Id="rId16" Target="../media/image145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146.png" Type="http://schemas.openxmlformats.org/officeDocument/2006/relationships/image"/><Relationship Id="rId2" Target="../media/image1.png" Type="http://schemas.openxmlformats.org/officeDocument/2006/relationships/image"/><Relationship Id="rId20" Target="../media/image147.svg" Type="http://schemas.openxmlformats.org/officeDocument/2006/relationships/image"/><Relationship Id="rId21" Target="../media/image148.png" Type="http://schemas.openxmlformats.org/officeDocument/2006/relationships/image"/><Relationship Id="rId22" Target="../media/image149.svg" Type="http://schemas.openxmlformats.org/officeDocument/2006/relationships/image"/><Relationship Id="rId23" Target="../media/image150.png" Type="http://schemas.openxmlformats.org/officeDocument/2006/relationships/image"/><Relationship Id="rId3" Target="../media/image134.png" Type="http://schemas.openxmlformats.org/officeDocument/2006/relationships/image"/><Relationship Id="rId4" Target="../media/image135.svg" Type="http://schemas.openxmlformats.org/officeDocument/2006/relationships/image"/><Relationship Id="rId5" Target="../media/image136.png" Type="http://schemas.openxmlformats.org/officeDocument/2006/relationships/image"/><Relationship Id="rId6" Target="../media/image137.svg" Type="http://schemas.openxmlformats.org/officeDocument/2006/relationships/image"/><Relationship Id="rId7" Target="../media/image138.png" Type="http://schemas.openxmlformats.org/officeDocument/2006/relationships/image"/><Relationship Id="rId8" Target="../media/image139.sv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svg" Type="http://schemas.openxmlformats.org/officeDocument/2006/relationships/image"/><Relationship Id="rId11" Target="../media/image142.png" Type="http://schemas.openxmlformats.org/officeDocument/2006/relationships/image"/><Relationship Id="rId12" Target="../media/image143.svg" Type="http://schemas.openxmlformats.org/officeDocument/2006/relationships/image"/><Relationship Id="rId13" Target="../media/image104.png" Type="http://schemas.openxmlformats.org/officeDocument/2006/relationships/image"/><Relationship Id="rId14" Target="../media/image105.svg" Type="http://schemas.openxmlformats.org/officeDocument/2006/relationships/image"/><Relationship Id="rId15" Target="../media/image144.png" Type="http://schemas.openxmlformats.org/officeDocument/2006/relationships/image"/><Relationship Id="rId16" Target="../media/image145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146.png" Type="http://schemas.openxmlformats.org/officeDocument/2006/relationships/image"/><Relationship Id="rId2" Target="../media/image1.png" Type="http://schemas.openxmlformats.org/officeDocument/2006/relationships/image"/><Relationship Id="rId20" Target="../media/image147.svg" Type="http://schemas.openxmlformats.org/officeDocument/2006/relationships/image"/><Relationship Id="rId21" Target="../media/image148.png" Type="http://schemas.openxmlformats.org/officeDocument/2006/relationships/image"/><Relationship Id="rId22" Target="../media/image149.svg" Type="http://schemas.openxmlformats.org/officeDocument/2006/relationships/image"/><Relationship Id="rId23" Target="../media/image151.png" Type="http://schemas.openxmlformats.org/officeDocument/2006/relationships/image"/><Relationship Id="rId3" Target="../media/image134.png" Type="http://schemas.openxmlformats.org/officeDocument/2006/relationships/image"/><Relationship Id="rId4" Target="../media/image135.svg" Type="http://schemas.openxmlformats.org/officeDocument/2006/relationships/image"/><Relationship Id="rId5" Target="../media/image136.png" Type="http://schemas.openxmlformats.org/officeDocument/2006/relationships/image"/><Relationship Id="rId6" Target="../media/image137.svg" Type="http://schemas.openxmlformats.org/officeDocument/2006/relationships/image"/><Relationship Id="rId7" Target="../media/image138.png" Type="http://schemas.openxmlformats.org/officeDocument/2006/relationships/image"/><Relationship Id="rId8" Target="../media/image139.sv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15" Target="../media/image36.png" Type="http://schemas.openxmlformats.org/officeDocument/2006/relationships/image"/><Relationship Id="rId16" Target="../media/image37.svg" Type="http://schemas.openxmlformats.org/officeDocument/2006/relationships/image"/><Relationship Id="rId17" Target="../media/image38.png" Type="http://schemas.openxmlformats.org/officeDocument/2006/relationships/image"/><Relationship Id="rId18" Target="../media/image39.svg" Type="http://schemas.openxmlformats.org/officeDocument/2006/relationships/image"/><Relationship Id="rId19" Target="../media/image26.png" Type="http://schemas.openxmlformats.org/officeDocument/2006/relationships/image"/><Relationship Id="rId2" Target="../media/image1.png" Type="http://schemas.openxmlformats.org/officeDocument/2006/relationships/image"/><Relationship Id="rId20" Target="../media/image27.svg" Type="http://schemas.openxmlformats.org/officeDocument/2006/relationships/image"/><Relationship Id="rId21" Target="../media/image40.png" Type="http://schemas.openxmlformats.org/officeDocument/2006/relationships/image"/><Relationship Id="rId22" Target="../media/image41.sv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50.png" Type="http://schemas.openxmlformats.org/officeDocument/2006/relationships/image"/><Relationship Id="rId16" Target="../media/image51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52.png" Type="http://schemas.openxmlformats.org/officeDocument/2006/relationships/image"/><Relationship Id="rId22" Target="../media/image53.svg" Type="http://schemas.openxmlformats.org/officeDocument/2006/relationships/image"/><Relationship Id="rId23" Target="../media/image54.png" Type="http://schemas.openxmlformats.org/officeDocument/2006/relationships/image"/><Relationship Id="rId24" Target="../media/image55.svg" Type="http://schemas.openxmlformats.org/officeDocument/2006/relationships/image"/><Relationship Id="rId25" Target="../media/image56.png" Type="http://schemas.openxmlformats.org/officeDocument/2006/relationships/image"/><Relationship Id="rId26" Target="../media/image57.svg" Type="http://schemas.openxmlformats.org/officeDocument/2006/relationships/image"/><Relationship Id="rId27" Target="../media/image58.png" Type="http://schemas.openxmlformats.org/officeDocument/2006/relationships/image"/><Relationship Id="rId28" Target="../media/image59.sv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13" Target="../media/image48.png" Type="http://schemas.openxmlformats.org/officeDocument/2006/relationships/image"/><Relationship Id="rId14" Target="../media/image49.svg" Type="http://schemas.openxmlformats.org/officeDocument/2006/relationships/image"/><Relationship Id="rId15" Target="../media/image66.png" Type="http://schemas.openxmlformats.org/officeDocument/2006/relationships/image"/><Relationship Id="rId16" Target="../media/image67.svg" Type="http://schemas.openxmlformats.org/officeDocument/2006/relationships/image"/><Relationship Id="rId17" Target="../media/image68.png" Type="http://schemas.openxmlformats.org/officeDocument/2006/relationships/image"/><Relationship Id="rId18" Target="../media/image69.svg" Type="http://schemas.openxmlformats.org/officeDocument/2006/relationships/image"/><Relationship Id="rId19" Target="../media/image70.png" Type="http://schemas.openxmlformats.org/officeDocument/2006/relationships/image"/><Relationship Id="rId2" Target="../media/image1.png" Type="http://schemas.openxmlformats.org/officeDocument/2006/relationships/image"/><Relationship Id="rId20" Target="../media/image71.sv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16" Target="../media/image12.png" Type="http://schemas.openxmlformats.org/officeDocument/2006/relationships/image"/><Relationship Id="rId17" Target="../media/image13.svg" Type="http://schemas.openxmlformats.org/officeDocument/2006/relationships/image"/><Relationship Id="rId18" Target="../media/image30.png" Type="http://schemas.openxmlformats.org/officeDocument/2006/relationships/image"/><Relationship Id="rId19" Target="../media/image31.svg" Type="http://schemas.openxmlformats.org/officeDocument/2006/relationships/image"/><Relationship Id="rId2" Target="../media/image1.png" Type="http://schemas.openxmlformats.org/officeDocument/2006/relationships/image"/><Relationship Id="rId20" Target="../media/image77.png" Type="http://schemas.openxmlformats.org/officeDocument/2006/relationships/image"/><Relationship Id="rId21" Target="../media/image78.svg" Type="http://schemas.openxmlformats.org/officeDocument/2006/relationships/image"/><Relationship Id="rId22" Target="../media/image79.png" Type="http://schemas.openxmlformats.org/officeDocument/2006/relationships/image"/><Relationship Id="rId23" Target="../media/image80.svg" Type="http://schemas.openxmlformats.org/officeDocument/2006/relationships/image"/><Relationship Id="rId24" Target="../media/image81.png" Type="http://schemas.openxmlformats.org/officeDocument/2006/relationships/image"/><Relationship Id="rId25" Target="../media/image82.svg" Type="http://schemas.openxmlformats.org/officeDocument/2006/relationships/image"/><Relationship Id="rId26" Target="../media/image83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72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77.png" Type="http://schemas.openxmlformats.org/officeDocument/2006/relationships/image"/><Relationship Id="rId2" Target="../media/image1.png" Type="http://schemas.openxmlformats.org/officeDocument/2006/relationships/image"/><Relationship Id="rId20" Target="../media/image78.svg" Type="http://schemas.openxmlformats.org/officeDocument/2006/relationships/image"/><Relationship Id="rId21" Target="../media/image79.png" Type="http://schemas.openxmlformats.org/officeDocument/2006/relationships/image"/><Relationship Id="rId22" Target="../media/image80.svg" Type="http://schemas.openxmlformats.org/officeDocument/2006/relationships/image"/><Relationship Id="rId23" Target="../media/image81.png" Type="http://schemas.openxmlformats.org/officeDocument/2006/relationships/image"/><Relationship Id="rId24" Target="../media/image82.svg" Type="http://schemas.openxmlformats.org/officeDocument/2006/relationships/image"/><Relationship Id="rId25" Target="../media/image83.jpeg" Type="http://schemas.openxmlformats.org/officeDocument/2006/relationships/image"/><Relationship Id="rId26" Target="../media/image84.png" Type="http://schemas.openxmlformats.org/officeDocument/2006/relationships/image"/><Relationship Id="rId27" Target="../media/image85.pn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77.png" Type="http://schemas.openxmlformats.org/officeDocument/2006/relationships/image"/><Relationship Id="rId2" Target="../media/image1.png" Type="http://schemas.openxmlformats.org/officeDocument/2006/relationships/image"/><Relationship Id="rId20" Target="../media/image78.svg" Type="http://schemas.openxmlformats.org/officeDocument/2006/relationships/image"/><Relationship Id="rId21" Target="../media/image79.png" Type="http://schemas.openxmlformats.org/officeDocument/2006/relationships/image"/><Relationship Id="rId22" Target="../media/image80.svg" Type="http://schemas.openxmlformats.org/officeDocument/2006/relationships/image"/><Relationship Id="rId23" Target="../media/image81.png" Type="http://schemas.openxmlformats.org/officeDocument/2006/relationships/image"/><Relationship Id="rId24" Target="../media/image82.svg" Type="http://schemas.openxmlformats.org/officeDocument/2006/relationships/image"/><Relationship Id="rId25" Target="../media/image83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77.png" Type="http://schemas.openxmlformats.org/officeDocument/2006/relationships/image"/><Relationship Id="rId2" Target="../media/image1.png" Type="http://schemas.openxmlformats.org/officeDocument/2006/relationships/image"/><Relationship Id="rId20" Target="../media/image78.svg" Type="http://schemas.openxmlformats.org/officeDocument/2006/relationships/image"/><Relationship Id="rId21" Target="../media/image79.png" Type="http://schemas.openxmlformats.org/officeDocument/2006/relationships/image"/><Relationship Id="rId22" Target="../media/image80.svg" Type="http://schemas.openxmlformats.org/officeDocument/2006/relationships/image"/><Relationship Id="rId23" Target="../media/image81.png" Type="http://schemas.openxmlformats.org/officeDocument/2006/relationships/image"/><Relationship Id="rId24" Target="../media/image82.svg" Type="http://schemas.openxmlformats.org/officeDocument/2006/relationships/image"/><Relationship Id="rId25" Target="../media/image86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77.png" Type="http://schemas.openxmlformats.org/officeDocument/2006/relationships/image"/><Relationship Id="rId2" Target="../media/image1.png" Type="http://schemas.openxmlformats.org/officeDocument/2006/relationships/image"/><Relationship Id="rId20" Target="../media/image78.svg" Type="http://schemas.openxmlformats.org/officeDocument/2006/relationships/image"/><Relationship Id="rId21" Target="../media/image79.png" Type="http://schemas.openxmlformats.org/officeDocument/2006/relationships/image"/><Relationship Id="rId22" Target="../media/image80.svg" Type="http://schemas.openxmlformats.org/officeDocument/2006/relationships/image"/><Relationship Id="rId23" Target="../media/image81.png" Type="http://schemas.openxmlformats.org/officeDocument/2006/relationships/image"/><Relationship Id="rId24" Target="../media/image82.svg" Type="http://schemas.openxmlformats.org/officeDocument/2006/relationships/image"/><Relationship Id="rId25" Target="../media/image87.png" Type="http://schemas.openxmlformats.org/officeDocument/2006/relationships/image"/><Relationship Id="rId26" Target="../media/image88.png" Type="http://schemas.openxmlformats.org/officeDocument/2006/relationships/image"/><Relationship Id="rId27" Target="../media/image86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4721" y="1095375"/>
            <a:ext cx="3738559" cy="4416221"/>
          </a:xfrm>
          <a:custGeom>
            <a:avLst/>
            <a:gdLst/>
            <a:ahLst/>
            <a:cxnLst/>
            <a:rect r="r" b="b" t="t" l="l"/>
            <a:pathLst>
              <a:path h="4416221" w="3738559">
                <a:moveTo>
                  <a:pt x="0" y="0"/>
                </a:moveTo>
                <a:lnTo>
                  <a:pt x="3738558" y="0"/>
                </a:lnTo>
                <a:lnTo>
                  <a:pt x="3738558" y="4416221"/>
                </a:lnTo>
                <a:lnTo>
                  <a:pt x="0" y="4416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90042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2966488" y="4256490"/>
            <a:ext cx="12355024" cy="4666586"/>
          </a:xfrm>
          <a:custGeom>
            <a:avLst/>
            <a:gdLst/>
            <a:ahLst/>
            <a:cxnLst/>
            <a:rect r="r" b="b" t="t" l="l"/>
            <a:pathLst>
              <a:path h="4666586" w="12355024">
                <a:moveTo>
                  <a:pt x="12355024" y="4666587"/>
                </a:moveTo>
                <a:lnTo>
                  <a:pt x="0" y="4666587"/>
                </a:lnTo>
                <a:lnTo>
                  <a:pt x="0" y="0"/>
                </a:lnTo>
                <a:lnTo>
                  <a:pt x="12355024" y="0"/>
                </a:lnTo>
                <a:lnTo>
                  <a:pt x="12355024" y="466658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7961" y="2409270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0"/>
                </a:moveTo>
                <a:lnTo>
                  <a:pt x="2134776" y="0"/>
                </a:lnTo>
                <a:lnTo>
                  <a:pt x="2134776" y="2131379"/>
                </a:lnTo>
                <a:lnTo>
                  <a:pt x="0" y="2131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4116687">
            <a:off x="1392031" y="2121616"/>
            <a:ext cx="1304832" cy="2187980"/>
          </a:xfrm>
          <a:custGeom>
            <a:avLst/>
            <a:gdLst/>
            <a:ahLst/>
            <a:cxnLst/>
            <a:rect r="r" b="b" t="t" l="l"/>
            <a:pathLst>
              <a:path h="2187980" w="1304832">
                <a:moveTo>
                  <a:pt x="1304832" y="2187980"/>
                </a:moveTo>
                <a:lnTo>
                  <a:pt x="0" y="2187980"/>
                </a:lnTo>
                <a:lnTo>
                  <a:pt x="0" y="0"/>
                </a:lnTo>
                <a:lnTo>
                  <a:pt x="1304832" y="0"/>
                </a:lnTo>
                <a:lnTo>
                  <a:pt x="1304832" y="21879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36241" y="1343580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0"/>
                </a:moveTo>
                <a:lnTo>
                  <a:pt x="2134776" y="0"/>
                </a:lnTo>
                <a:lnTo>
                  <a:pt x="2134776" y="2131379"/>
                </a:lnTo>
                <a:lnTo>
                  <a:pt x="0" y="2131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317216" y="903609"/>
            <a:ext cx="1050751" cy="981974"/>
          </a:xfrm>
          <a:custGeom>
            <a:avLst/>
            <a:gdLst/>
            <a:ahLst/>
            <a:cxnLst/>
            <a:rect r="r" b="b" t="t" l="l"/>
            <a:pathLst>
              <a:path h="981974" w="1050751">
                <a:moveTo>
                  <a:pt x="0" y="0"/>
                </a:moveTo>
                <a:lnTo>
                  <a:pt x="1050750" y="0"/>
                </a:lnTo>
                <a:lnTo>
                  <a:pt x="1050750" y="981974"/>
                </a:lnTo>
                <a:lnTo>
                  <a:pt x="0" y="9819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1834981">
            <a:off x="16322497" y="5760673"/>
            <a:ext cx="1297040" cy="1162864"/>
          </a:xfrm>
          <a:custGeom>
            <a:avLst/>
            <a:gdLst/>
            <a:ahLst/>
            <a:cxnLst/>
            <a:rect r="r" b="b" t="t" l="l"/>
            <a:pathLst>
              <a:path h="1162864" w="1297040">
                <a:moveTo>
                  <a:pt x="0" y="0"/>
                </a:moveTo>
                <a:lnTo>
                  <a:pt x="1297040" y="0"/>
                </a:lnTo>
                <a:lnTo>
                  <a:pt x="1297040" y="1162864"/>
                </a:lnTo>
                <a:lnTo>
                  <a:pt x="0" y="11628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2411022">
            <a:off x="13969928" y="6901981"/>
            <a:ext cx="1677007" cy="3908278"/>
          </a:xfrm>
          <a:custGeom>
            <a:avLst/>
            <a:gdLst/>
            <a:ahLst/>
            <a:cxnLst/>
            <a:rect r="r" b="b" t="t" l="l"/>
            <a:pathLst>
              <a:path h="3908278" w="1677007">
                <a:moveTo>
                  <a:pt x="0" y="0"/>
                </a:moveTo>
                <a:lnTo>
                  <a:pt x="1677007" y="0"/>
                </a:lnTo>
                <a:lnTo>
                  <a:pt x="1677007" y="3908278"/>
                </a:lnTo>
                <a:lnTo>
                  <a:pt x="0" y="390827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3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2411022">
            <a:off x="14025548" y="6669603"/>
            <a:ext cx="1677007" cy="3908278"/>
          </a:xfrm>
          <a:custGeom>
            <a:avLst/>
            <a:gdLst/>
            <a:ahLst/>
            <a:cxnLst/>
            <a:rect r="r" b="b" t="t" l="l"/>
            <a:pathLst>
              <a:path h="3908278" w="1677007">
                <a:moveTo>
                  <a:pt x="0" y="0"/>
                </a:moveTo>
                <a:lnTo>
                  <a:pt x="1677007" y="0"/>
                </a:lnTo>
                <a:lnTo>
                  <a:pt x="1677007" y="3908278"/>
                </a:lnTo>
                <a:lnTo>
                  <a:pt x="0" y="390827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4298166" y="5017845"/>
            <a:ext cx="9691669" cy="122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9"/>
              </a:lnSpc>
            </a:pPr>
            <a:r>
              <a:rPr lang="en-US" sz="8213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Vektor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87871" y="8834719"/>
            <a:ext cx="944688" cy="847163"/>
          </a:xfrm>
          <a:custGeom>
            <a:avLst/>
            <a:gdLst/>
            <a:ahLst/>
            <a:cxnLst/>
            <a:rect r="r" b="b" t="t" l="l"/>
            <a:pathLst>
              <a:path h="847163" w="944688">
                <a:moveTo>
                  <a:pt x="0" y="0"/>
                </a:moveTo>
                <a:lnTo>
                  <a:pt x="944689" y="0"/>
                </a:lnTo>
                <a:lnTo>
                  <a:pt x="944689" y="847162"/>
                </a:lnTo>
                <a:lnTo>
                  <a:pt x="0" y="84716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392677" y="5973224"/>
            <a:ext cx="3450310" cy="3613870"/>
            <a:chOff x="0" y="0"/>
            <a:chExt cx="4600413" cy="4818493"/>
          </a:xfrm>
        </p:grpSpPr>
        <p:sp>
          <p:nvSpPr>
            <p:cNvPr name="Freeform 15" id="15"/>
            <p:cNvSpPr/>
            <p:nvPr/>
          </p:nvSpPr>
          <p:spPr>
            <a:xfrm flipH="false" flipV="false" rot="-1412320">
              <a:off x="743156" y="566952"/>
              <a:ext cx="3241131" cy="3760806"/>
            </a:xfrm>
            <a:custGeom>
              <a:avLst/>
              <a:gdLst/>
              <a:ahLst/>
              <a:cxnLst/>
              <a:rect r="r" b="b" t="t" l="l"/>
              <a:pathLst>
                <a:path h="3760806" w="3241131">
                  <a:moveTo>
                    <a:pt x="0" y="0"/>
                  </a:moveTo>
                  <a:lnTo>
                    <a:pt x="3241130" y="0"/>
                  </a:lnTo>
                  <a:lnTo>
                    <a:pt x="3241130" y="3760806"/>
                  </a:lnTo>
                  <a:lnTo>
                    <a:pt x="0" y="376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alphaModFix amt="30000"/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-1412320">
              <a:off x="616127" y="490735"/>
              <a:ext cx="3241131" cy="3760806"/>
            </a:xfrm>
            <a:custGeom>
              <a:avLst/>
              <a:gdLst/>
              <a:ahLst/>
              <a:cxnLst/>
              <a:rect r="r" b="b" t="t" l="l"/>
              <a:pathLst>
                <a:path h="3760806" w="3241131">
                  <a:moveTo>
                    <a:pt x="0" y="0"/>
                  </a:moveTo>
                  <a:lnTo>
                    <a:pt x="3241130" y="0"/>
                  </a:lnTo>
                  <a:lnTo>
                    <a:pt x="3241130" y="3760806"/>
                  </a:lnTo>
                  <a:lnTo>
                    <a:pt x="0" y="376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4644032" y="6886864"/>
            <a:ext cx="9512899" cy="56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b="true" sz="3296">
                <a:solidFill>
                  <a:srgbClr val="3F3F3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Operasi Vektor Dua Dimensi dan Tiga Dimensi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1548227">
            <a:off x="15385958" y="1570671"/>
            <a:ext cx="1149642" cy="1677197"/>
          </a:xfrm>
          <a:custGeom>
            <a:avLst/>
            <a:gdLst/>
            <a:ahLst/>
            <a:cxnLst/>
            <a:rect r="r" b="b" t="t" l="l"/>
            <a:pathLst>
              <a:path h="1677197" w="1149642">
                <a:moveTo>
                  <a:pt x="0" y="0"/>
                </a:moveTo>
                <a:lnTo>
                  <a:pt x="1149642" y="0"/>
                </a:lnTo>
                <a:lnTo>
                  <a:pt x="1149642" y="1677197"/>
                </a:lnTo>
                <a:lnTo>
                  <a:pt x="0" y="167719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2088834" y="2482090"/>
            <a:ext cx="1255353" cy="992870"/>
          </a:xfrm>
          <a:custGeom>
            <a:avLst/>
            <a:gdLst/>
            <a:ahLst/>
            <a:cxnLst/>
            <a:rect r="r" b="b" t="t" l="l"/>
            <a:pathLst>
              <a:path h="992870" w="1255353">
                <a:moveTo>
                  <a:pt x="0" y="0"/>
                </a:moveTo>
                <a:lnTo>
                  <a:pt x="1255352" y="0"/>
                </a:lnTo>
                <a:lnTo>
                  <a:pt x="1255352" y="992869"/>
                </a:lnTo>
                <a:lnTo>
                  <a:pt x="0" y="99286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>
            <a:hlinkClick action="ppaction://media"/>
          </p:cNvPr>
          <p:cNvPicPr>
            <a:picLocks noChangeAspect="true"/>
          </p:cNvPicPr>
          <p:nvPr>
            <a:audioFile r:link="rId31"/>
            <p:extLst>
              <p:ext uri="{DAA4B4D4-6D71-4841-9C94-3DE7FCFB9230}">
                <p14:media xmlns:p14="http://schemas.microsoft.com/office/powerpoint/2010/main" r:embed="rId30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20"/>
                </p:tgtEl>
              </p:cBhvr>
            </p:cmd>
            <p:audio>
              <p:cMediaNode vol="100000" showWhenStopped="false">
                <p:cTn/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861" y="1582501"/>
            <a:ext cx="14916278" cy="7121998"/>
          </a:xfrm>
          <a:custGeom>
            <a:avLst/>
            <a:gdLst/>
            <a:ahLst/>
            <a:cxnLst/>
            <a:rect r="r" b="b" t="t" l="l"/>
            <a:pathLst>
              <a:path h="7121998" w="14916278">
                <a:moveTo>
                  <a:pt x="0" y="0"/>
                </a:moveTo>
                <a:lnTo>
                  <a:pt x="14916278" y="0"/>
                </a:lnTo>
                <a:lnTo>
                  <a:pt x="14916278" y="7121998"/>
                </a:lnTo>
                <a:lnTo>
                  <a:pt x="0" y="712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2137039">
            <a:off x="2060326" y="-163586"/>
            <a:ext cx="1774509" cy="4135509"/>
          </a:xfrm>
          <a:custGeom>
            <a:avLst/>
            <a:gdLst/>
            <a:ahLst/>
            <a:cxnLst/>
            <a:rect r="r" b="b" t="t" l="l"/>
            <a:pathLst>
              <a:path h="4135509" w="1774509">
                <a:moveTo>
                  <a:pt x="1774510" y="4135509"/>
                </a:moveTo>
                <a:lnTo>
                  <a:pt x="0" y="4135509"/>
                </a:lnTo>
                <a:lnTo>
                  <a:pt x="0" y="0"/>
                </a:lnTo>
                <a:lnTo>
                  <a:pt x="1774510" y="0"/>
                </a:lnTo>
                <a:lnTo>
                  <a:pt x="1774510" y="4135509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2137039">
            <a:off x="2022921" y="-351224"/>
            <a:ext cx="1774509" cy="4135509"/>
          </a:xfrm>
          <a:custGeom>
            <a:avLst/>
            <a:gdLst/>
            <a:ahLst/>
            <a:cxnLst/>
            <a:rect r="r" b="b" t="t" l="l"/>
            <a:pathLst>
              <a:path h="4135509" w="1774509">
                <a:moveTo>
                  <a:pt x="1774510" y="4135510"/>
                </a:moveTo>
                <a:lnTo>
                  <a:pt x="0" y="4135510"/>
                </a:lnTo>
                <a:lnTo>
                  <a:pt x="0" y="0"/>
                </a:lnTo>
                <a:lnTo>
                  <a:pt x="1774510" y="0"/>
                </a:lnTo>
                <a:lnTo>
                  <a:pt x="1774510" y="413551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623695">
            <a:off x="13924730" y="7265635"/>
            <a:ext cx="4104144" cy="1450750"/>
            <a:chOff x="0" y="0"/>
            <a:chExt cx="5472192" cy="1934333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156756" y="188107"/>
              <a:ext cx="5315436" cy="1746226"/>
            </a:xfrm>
            <a:custGeom>
              <a:avLst/>
              <a:gdLst/>
              <a:ahLst/>
              <a:cxnLst/>
              <a:rect r="r" b="b" t="t" l="l"/>
              <a:pathLst>
                <a:path h="1746226" w="5315436">
                  <a:moveTo>
                    <a:pt x="5315436" y="0"/>
                  </a:moveTo>
                  <a:lnTo>
                    <a:pt x="0" y="0"/>
                  </a:lnTo>
                  <a:lnTo>
                    <a:pt x="0" y="1746226"/>
                  </a:lnTo>
                  <a:lnTo>
                    <a:pt x="5315436" y="1746226"/>
                  </a:lnTo>
                  <a:lnTo>
                    <a:pt x="5315436" y="0"/>
                  </a:lnTo>
                  <a:close/>
                </a:path>
              </a:pathLst>
            </a:custGeom>
            <a:blipFill>
              <a:blip r:embed="rId9">
                <a:alphaModFix amt="3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true" flipV="false" rot="0">
              <a:off x="0" y="0"/>
              <a:ext cx="5315436" cy="1746226"/>
            </a:xfrm>
            <a:custGeom>
              <a:avLst/>
              <a:gdLst/>
              <a:ahLst/>
              <a:cxnLst/>
              <a:rect r="r" b="b" t="t" l="l"/>
              <a:pathLst>
                <a:path h="1746226" w="5315436">
                  <a:moveTo>
                    <a:pt x="5315436" y="0"/>
                  </a:moveTo>
                  <a:lnTo>
                    <a:pt x="0" y="0"/>
                  </a:lnTo>
                  <a:lnTo>
                    <a:pt x="0" y="1746226"/>
                  </a:lnTo>
                  <a:lnTo>
                    <a:pt x="5315436" y="1746226"/>
                  </a:lnTo>
                  <a:lnTo>
                    <a:pt x="5315436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1231815" y="359951"/>
            <a:ext cx="1599437" cy="755825"/>
          </a:xfrm>
          <a:custGeom>
            <a:avLst/>
            <a:gdLst/>
            <a:ahLst/>
            <a:cxnLst/>
            <a:rect r="r" b="b" t="t" l="l"/>
            <a:pathLst>
              <a:path h="755825" w="1599437">
                <a:moveTo>
                  <a:pt x="1599437" y="0"/>
                </a:moveTo>
                <a:lnTo>
                  <a:pt x="0" y="0"/>
                </a:lnTo>
                <a:lnTo>
                  <a:pt x="0" y="755825"/>
                </a:lnTo>
                <a:lnTo>
                  <a:pt x="1599437" y="755825"/>
                </a:lnTo>
                <a:lnTo>
                  <a:pt x="159943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1209601">
            <a:off x="17084419" y="5308720"/>
            <a:ext cx="1408751" cy="768410"/>
          </a:xfrm>
          <a:custGeom>
            <a:avLst/>
            <a:gdLst/>
            <a:ahLst/>
            <a:cxnLst/>
            <a:rect r="r" b="b" t="t" l="l"/>
            <a:pathLst>
              <a:path h="768410" w="1408751">
                <a:moveTo>
                  <a:pt x="0" y="0"/>
                </a:moveTo>
                <a:lnTo>
                  <a:pt x="1408751" y="0"/>
                </a:lnTo>
                <a:lnTo>
                  <a:pt x="1408751" y="768410"/>
                </a:lnTo>
                <a:lnTo>
                  <a:pt x="0" y="7684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85279" y="516037"/>
            <a:ext cx="1050751" cy="981974"/>
          </a:xfrm>
          <a:custGeom>
            <a:avLst/>
            <a:gdLst/>
            <a:ahLst/>
            <a:cxnLst/>
            <a:rect r="r" b="b" t="t" l="l"/>
            <a:pathLst>
              <a:path h="981974" w="1050751">
                <a:moveTo>
                  <a:pt x="0" y="0"/>
                </a:moveTo>
                <a:lnTo>
                  <a:pt x="1050750" y="0"/>
                </a:lnTo>
                <a:lnTo>
                  <a:pt x="1050750" y="981974"/>
                </a:lnTo>
                <a:lnTo>
                  <a:pt x="0" y="9819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620191">
            <a:off x="2132692" y="9263620"/>
            <a:ext cx="2191490" cy="952455"/>
          </a:xfrm>
          <a:custGeom>
            <a:avLst/>
            <a:gdLst/>
            <a:ahLst/>
            <a:cxnLst/>
            <a:rect r="r" b="b" t="t" l="l"/>
            <a:pathLst>
              <a:path h="952455" w="2191490">
                <a:moveTo>
                  <a:pt x="0" y="0"/>
                </a:moveTo>
                <a:lnTo>
                  <a:pt x="2191490" y="0"/>
                </a:lnTo>
                <a:lnTo>
                  <a:pt x="2191490" y="952455"/>
                </a:lnTo>
                <a:lnTo>
                  <a:pt x="0" y="95245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8877560" y="1803496"/>
            <a:ext cx="6307946" cy="96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Operasi Vektor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1303667">
            <a:off x="14708883" y="848091"/>
            <a:ext cx="2219141" cy="2215611"/>
          </a:xfrm>
          <a:custGeom>
            <a:avLst/>
            <a:gdLst/>
            <a:ahLst/>
            <a:cxnLst/>
            <a:rect r="r" b="b" t="t" l="l"/>
            <a:pathLst>
              <a:path h="2215611" w="2219141">
                <a:moveTo>
                  <a:pt x="2219142" y="0"/>
                </a:moveTo>
                <a:lnTo>
                  <a:pt x="0" y="0"/>
                </a:lnTo>
                <a:lnTo>
                  <a:pt x="0" y="2215611"/>
                </a:lnTo>
                <a:lnTo>
                  <a:pt x="2219142" y="2215611"/>
                </a:lnTo>
                <a:lnTo>
                  <a:pt x="2219142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8484295">
            <a:off x="15512822" y="904371"/>
            <a:ext cx="351248" cy="2246351"/>
          </a:xfrm>
          <a:custGeom>
            <a:avLst/>
            <a:gdLst/>
            <a:ahLst/>
            <a:cxnLst/>
            <a:rect r="r" b="b" t="t" l="l"/>
            <a:pathLst>
              <a:path h="2246351" w="351248">
                <a:moveTo>
                  <a:pt x="0" y="0"/>
                </a:moveTo>
                <a:lnTo>
                  <a:pt x="351248" y="0"/>
                </a:lnTo>
                <a:lnTo>
                  <a:pt x="351248" y="2246351"/>
                </a:lnTo>
                <a:lnTo>
                  <a:pt x="0" y="224635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true" flipV="false" rot="1303667">
            <a:off x="7251085" y="7724605"/>
            <a:ext cx="1962910" cy="1959787"/>
          </a:xfrm>
          <a:custGeom>
            <a:avLst/>
            <a:gdLst/>
            <a:ahLst/>
            <a:cxnLst/>
            <a:rect r="r" b="b" t="t" l="l"/>
            <a:pathLst>
              <a:path h="1959787" w="1962910">
                <a:moveTo>
                  <a:pt x="1962910" y="0"/>
                </a:moveTo>
                <a:lnTo>
                  <a:pt x="0" y="0"/>
                </a:lnTo>
                <a:lnTo>
                  <a:pt x="0" y="1959787"/>
                </a:lnTo>
                <a:lnTo>
                  <a:pt x="1962910" y="1959787"/>
                </a:lnTo>
                <a:lnTo>
                  <a:pt x="196291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7416189" y="8055318"/>
            <a:ext cx="1509548" cy="1509548"/>
          </a:xfrm>
          <a:custGeom>
            <a:avLst/>
            <a:gdLst/>
            <a:ahLst/>
            <a:cxnLst/>
            <a:rect r="r" b="b" t="t" l="l"/>
            <a:pathLst>
              <a:path h="1509548" w="1509548">
                <a:moveTo>
                  <a:pt x="0" y="0"/>
                </a:moveTo>
                <a:lnTo>
                  <a:pt x="1509548" y="0"/>
                </a:lnTo>
                <a:lnTo>
                  <a:pt x="1509548" y="1509549"/>
                </a:lnTo>
                <a:lnTo>
                  <a:pt x="0" y="150954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947581" y="5461579"/>
            <a:ext cx="4182966" cy="3137225"/>
          </a:xfrm>
          <a:custGeom>
            <a:avLst/>
            <a:gdLst/>
            <a:ahLst/>
            <a:cxnLst/>
            <a:rect r="r" b="b" t="t" l="l"/>
            <a:pathLst>
              <a:path h="3137225" w="4182966">
                <a:moveTo>
                  <a:pt x="0" y="0"/>
                </a:moveTo>
                <a:lnTo>
                  <a:pt x="4182966" y="0"/>
                </a:lnTo>
                <a:lnTo>
                  <a:pt x="4182966" y="3137225"/>
                </a:lnTo>
                <a:lnTo>
                  <a:pt x="0" y="3137225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-100000" r="-10000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28437" y="2878162"/>
            <a:ext cx="8803096" cy="58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61" indent="-367031" lvl="1">
              <a:lnSpc>
                <a:spcPts val="4760"/>
              </a:lnSpc>
              <a:spcBef>
                <a:spcPct val="0"/>
              </a:spcBef>
              <a:buAutoNum type="arabicPeriod" startAt="1"/>
            </a:pPr>
            <a:r>
              <a:rPr lang="en-US" sz="3400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Penjumlahan dan Pengurangan Vektor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31549" y="3680940"/>
            <a:ext cx="13086905" cy="178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Penjumlahan dan pengurangan vektor dilakukan dengan menjumlahkan dan meengurangi vektor pertama dengan vektor lainnya.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70963" y="5220710"/>
            <a:ext cx="6072362" cy="238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Contoh: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a = 3i - 5j - k</a:t>
            </a:r>
          </a:p>
          <a:p>
            <a:pPr algn="l">
              <a:lnSpc>
                <a:spcPts val="4760"/>
              </a:lnSpc>
            </a:pPr>
            <a:r>
              <a:rPr lang="en-US" sz="3400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b = 6i + 7j - 2k</a:t>
            </a:r>
          </a:p>
          <a:p>
            <a:pPr algn="l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Hitunglah a + b dan a - b.</a:t>
            </a:r>
          </a:p>
        </p:txBody>
      </p:sp>
    </p:spTree>
  </p:cSld>
  <p:clrMapOvr>
    <a:masterClrMapping/>
  </p:clrMapOvr>
  <p:transition spd="fast">
    <p:cover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861" y="1582501"/>
            <a:ext cx="14916278" cy="7121998"/>
          </a:xfrm>
          <a:custGeom>
            <a:avLst/>
            <a:gdLst/>
            <a:ahLst/>
            <a:cxnLst/>
            <a:rect r="r" b="b" t="t" l="l"/>
            <a:pathLst>
              <a:path h="7121998" w="14916278">
                <a:moveTo>
                  <a:pt x="0" y="0"/>
                </a:moveTo>
                <a:lnTo>
                  <a:pt x="14916278" y="0"/>
                </a:lnTo>
                <a:lnTo>
                  <a:pt x="14916278" y="7121998"/>
                </a:lnTo>
                <a:lnTo>
                  <a:pt x="0" y="712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704766" y="708487"/>
            <a:ext cx="3255619" cy="3379325"/>
            <a:chOff x="0" y="0"/>
            <a:chExt cx="4340825" cy="4505767"/>
          </a:xfrm>
        </p:grpSpPr>
        <p:sp>
          <p:nvSpPr>
            <p:cNvPr name="Freeform 5" id="5"/>
            <p:cNvSpPr/>
            <p:nvPr/>
          </p:nvSpPr>
          <p:spPr>
            <a:xfrm flipH="false" flipV="false" rot="773021">
              <a:off x="367040" y="549269"/>
              <a:ext cx="3618155" cy="3598419"/>
            </a:xfrm>
            <a:custGeom>
              <a:avLst/>
              <a:gdLst/>
              <a:ahLst/>
              <a:cxnLst/>
              <a:rect r="r" b="b" t="t" l="l"/>
              <a:pathLst>
                <a:path h="3598419" w="3618155">
                  <a:moveTo>
                    <a:pt x="0" y="0"/>
                  </a:moveTo>
                  <a:lnTo>
                    <a:pt x="3618154" y="0"/>
                  </a:lnTo>
                  <a:lnTo>
                    <a:pt x="3618154" y="3598419"/>
                  </a:lnTo>
                  <a:lnTo>
                    <a:pt x="0" y="359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773021">
              <a:off x="355630" y="358079"/>
              <a:ext cx="3618155" cy="3598419"/>
            </a:xfrm>
            <a:custGeom>
              <a:avLst/>
              <a:gdLst/>
              <a:ahLst/>
              <a:cxnLst/>
              <a:rect r="r" b="b" t="t" l="l"/>
              <a:pathLst>
                <a:path h="3598419" w="3618155">
                  <a:moveTo>
                    <a:pt x="0" y="0"/>
                  </a:moveTo>
                  <a:lnTo>
                    <a:pt x="3618155" y="0"/>
                  </a:lnTo>
                  <a:lnTo>
                    <a:pt x="3618155" y="3598419"/>
                  </a:lnTo>
                  <a:lnTo>
                    <a:pt x="0" y="3598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21052" y="2477942"/>
            <a:ext cx="7097349" cy="962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DOT Vektor</a:t>
            </a:r>
          </a:p>
        </p:txBody>
      </p:sp>
      <p:grpSp>
        <p:nvGrpSpPr>
          <p:cNvPr name="Group 8" id="8"/>
          <p:cNvGrpSpPr/>
          <p:nvPr/>
        </p:nvGrpSpPr>
        <p:grpSpPr>
          <a:xfrm rot="-334734">
            <a:off x="6393040" y="7214228"/>
            <a:ext cx="3472760" cy="3229813"/>
            <a:chOff x="0" y="0"/>
            <a:chExt cx="4630347" cy="4306417"/>
          </a:xfrm>
        </p:grpSpPr>
        <p:sp>
          <p:nvSpPr>
            <p:cNvPr name="Freeform 9" id="9"/>
            <p:cNvSpPr/>
            <p:nvPr/>
          </p:nvSpPr>
          <p:spPr>
            <a:xfrm flipH="false" flipV="false" rot="4586288">
              <a:off x="740281" y="344106"/>
              <a:ext cx="3283222" cy="3833911"/>
            </a:xfrm>
            <a:custGeom>
              <a:avLst/>
              <a:gdLst/>
              <a:ahLst/>
              <a:cxnLst/>
              <a:rect r="r" b="b" t="t" l="l"/>
              <a:pathLst>
                <a:path h="3833911" w="3283222">
                  <a:moveTo>
                    <a:pt x="0" y="0"/>
                  </a:moveTo>
                  <a:lnTo>
                    <a:pt x="3283222" y="0"/>
                  </a:lnTo>
                  <a:lnTo>
                    <a:pt x="3283222" y="3833911"/>
                  </a:lnTo>
                  <a:lnTo>
                    <a:pt x="0" y="3833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4586288">
              <a:off x="606844" y="128400"/>
              <a:ext cx="3283222" cy="3833911"/>
            </a:xfrm>
            <a:custGeom>
              <a:avLst/>
              <a:gdLst/>
              <a:ahLst/>
              <a:cxnLst/>
              <a:rect r="r" b="b" t="t" l="l"/>
              <a:pathLst>
                <a:path h="3833911" w="3283222">
                  <a:moveTo>
                    <a:pt x="0" y="0"/>
                  </a:moveTo>
                  <a:lnTo>
                    <a:pt x="3283222" y="0"/>
                  </a:lnTo>
                  <a:lnTo>
                    <a:pt x="3283222" y="3833911"/>
                  </a:lnTo>
                  <a:lnTo>
                    <a:pt x="0" y="3833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03325" y="8767313"/>
            <a:ext cx="1050751" cy="981974"/>
          </a:xfrm>
          <a:custGeom>
            <a:avLst/>
            <a:gdLst/>
            <a:ahLst/>
            <a:cxnLst/>
            <a:rect r="r" b="b" t="t" l="l"/>
            <a:pathLst>
              <a:path h="981974" w="1050751">
                <a:moveTo>
                  <a:pt x="0" y="0"/>
                </a:moveTo>
                <a:lnTo>
                  <a:pt x="1050750" y="0"/>
                </a:lnTo>
                <a:lnTo>
                  <a:pt x="1050750" y="981974"/>
                </a:lnTo>
                <a:lnTo>
                  <a:pt x="0" y="981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620191">
            <a:off x="14772432" y="8893379"/>
            <a:ext cx="2191490" cy="952455"/>
          </a:xfrm>
          <a:custGeom>
            <a:avLst/>
            <a:gdLst/>
            <a:ahLst/>
            <a:cxnLst/>
            <a:rect r="r" b="b" t="t" l="l"/>
            <a:pathLst>
              <a:path h="952455" w="2191490">
                <a:moveTo>
                  <a:pt x="0" y="0"/>
                </a:moveTo>
                <a:lnTo>
                  <a:pt x="2191490" y="0"/>
                </a:lnTo>
                <a:lnTo>
                  <a:pt x="2191490" y="952455"/>
                </a:lnTo>
                <a:lnTo>
                  <a:pt x="0" y="95245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2144641">
            <a:off x="4623292" y="12319"/>
            <a:ext cx="2111750" cy="911862"/>
          </a:xfrm>
          <a:custGeom>
            <a:avLst/>
            <a:gdLst/>
            <a:ahLst/>
            <a:cxnLst/>
            <a:rect r="r" b="b" t="t" l="l"/>
            <a:pathLst>
              <a:path h="911862" w="2111750">
                <a:moveTo>
                  <a:pt x="0" y="0"/>
                </a:moveTo>
                <a:lnTo>
                  <a:pt x="2111750" y="0"/>
                </a:lnTo>
                <a:lnTo>
                  <a:pt x="2111750" y="911862"/>
                </a:lnTo>
                <a:lnTo>
                  <a:pt x="0" y="9118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true" flipV="false" rot="1303667">
            <a:off x="15706216" y="6332647"/>
            <a:ext cx="1791846" cy="1788995"/>
          </a:xfrm>
          <a:custGeom>
            <a:avLst/>
            <a:gdLst/>
            <a:ahLst/>
            <a:cxnLst/>
            <a:rect r="r" b="b" t="t" l="l"/>
            <a:pathLst>
              <a:path h="1788995" w="1791846">
                <a:moveTo>
                  <a:pt x="1791846" y="0"/>
                </a:moveTo>
                <a:lnTo>
                  <a:pt x="0" y="0"/>
                </a:lnTo>
                <a:lnTo>
                  <a:pt x="0" y="1788995"/>
                </a:lnTo>
                <a:lnTo>
                  <a:pt x="1791846" y="1788995"/>
                </a:lnTo>
                <a:lnTo>
                  <a:pt x="1791846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407064">
            <a:off x="16021052" y="6552887"/>
            <a:ext cx="1162175" cy="1348515"/>
          </a:xfrm>
          <a:custGeom>
            <a:avLst/>
            <a:gdLst/>
            <a:ahLst/>
            <a:cxnLst/>
            <a:rect r="r" b="b" t="t" l="l"/>
            <a:pathLst>
              <a:path h="1348515" w="1162175">
                <a:moveTo>
                  <a:pt x="0" y="0"/>
                </a:moveTo>
                <a:lnTo>
                  <a:pt x="1162175" y="0"/>
                </a:lnTo>
                <a:lnTo>
                  <a:pt x="1162175" y="1348515"/>
                </a:lnTo>
                <a:lnTo>
                  <a:pt x="0" y="134851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true" flipV="false" rot="2199084">
            <a:off x="1200052" y="485144"/>
            <a:ext cx="1943013" cy="1939922"/>
          </a:xfrm>
          <a:custGeom>
            <a:avLst/>
            <a:gdLst/>
            <a:ahLst/>
            <a:cxnLst/>
            <a:rect r="r" b="b" t="t" l="l"/>
            <a:pathLst>
              <a:path h="1939922" w="1943013">
                <a:moveTo>
                  <a:pt x="1943013" y="0"/>
                </a:moveTo>
                <a:lnTo>
                  <a:pt x="0" y="0"/>
                </a:lnTo>
                <a:lnTo>
                  <a:pt x="0" y="1939922"/>
                </a:lnTo>
                <a:lnTo>
                  <a:pt x="1943013" y="1939922"/>
                </a:lnTo>
                <a:lnTo>
                  <a:pt x="1943013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68475" y="708487"/>
            <a:ext cx="1206168" cy="1233071"/>
          </a:xfrm>
          <a:custGeom>
            <a:avLst/>
            <a:gdLst/>
            <a:ahLst/>
            <a:cxnLst/>
            <a:rect r="r" b="b" t="t" l="l"/>
            <a:pathLst>
              <a:path h="1233071" w="1206168">
                <a:moveTo>
                  <a:pt x="0" y="0"/>
                </a:moveTo>
                <a:lnTo>
                  <a:pt x="1206167" y="0"/>
                </a:lnTo>
                <a:lnTo>
                  <a:pt x="1206167" y="1233071"/>
                </a:lnTo>
                <a:lnTo>
                  <a:pt x="0" y="123307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316368" y="5648107"/>
            <a:ext cx="4853175" cy="2317220"/>
          </a:xfrm>
          <a:custGeom>
            <a:avLst/>
            <a:gdLst/>
            <a:ahLst/>
            <a:cxnLst/>
            <a:rect r="r" b="b" t="t" l="l"/>
            <a:pathLst>
              <a:path h="2317220" w="4853175">
                <a:moveTo>
                  <a:pt x="0" y="0"/>
                </a:moveTo>
                <a:lnTo>
                  <a:pt x="4853175" y="0"/>
                </a:lnTo>
                <a:lnTo>
                  <a:pt x="4853175" y="2317220"/>
                </a:lnTo>
                <a:lnTo>
                  <a:pt x="0" y="231722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24277" y="2592242"/>
            <a:ext cx="6494780" cy="4891466"/>
          </a:xfrm>
          <a:custGeom>
            <a:avLst/>
            <a:gdLst/>
            <a:ahLst/>
            <a:cxnLst/>
            <a:rect r="r" b="b" t="t" l="l"/>
            <a:pathLst>
              <a:path h="4891466" w="6494780">
                <a:moveTo>
                  <a:pt x="0" y="0"/>
                </a:moveTo>
                <a:lnTo>
                  <a:pt x="6494780" y="0"/>
                </a:lnTo>
                <a:lnTo>
                  <a:pt x="6494780" y="4891466"/>
                </a:lnTo>
                <a:lnTo>
                  <a:pt x="0" y="489146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08047" y="3619817"/>
            <a:ext cx="6316230" cy="178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Perkalian antara dua vektor yang menghasilkan besaran skalar.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21052" y="6422287"/>
            <a:ext cx="4557742" cy="58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3F3F3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 . b atau |a|.|b| cos θ</a:t>
            </a:r>
          </a:p>
        </p:txBody>
      </p:sp>
    </p:spTree>
  </p:cSld>
  <p:clrMapOvr>
    <a:masterClrMapping/>
  </p:clrMapOvr>
  <p:transition spd="fast">
    <p:cover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189136"/>
            <a:ext cx="16230600" cy="7908729"/>
          </a:xfrm>
          <a:custGeom>
            <a:avLst/>
            <a:gdLst/>
            <a:ahLst/>
            <a:cxnLst/>
            <a:rect r="r" b="b" t="t" l="l"/>
            <a:pathLst>
              <a:path h="7908729" w="16230600">
                <a:moveTo>
                  <a:pt x="0" y="0"/>
                </a:moveTo>
                <a:lnTo>
                  <a:pt x="16230600" y="0"/>
                </a:lnTo>
                <a:lnTo>
                  <a:pt x="16230600" y="7908728"/>
                </a:lnTo>
                <a:lnTo>
                  <a:pt x="0" y="790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881692" y="2710721"/>
            <a:ext cx="12346099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Operasi antar 2 vektor yang menghasilkan vektor baru, bukan skala.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1303667">
            <a:off x="331275" y="5540014"/>
            <a:ext cx="2219141" cy="2215611"/>
          </a:xfrm>
          <a:custGeom>
            <a:avLst/>
            <a:gdLst/>
            <a:ahLst/>
            <a:cxnLst/>
            <a:rect r="r" b="b" t="t" l="l"/>
            <a:pathLst>
              <a:path h="2215611" w="2219141">
                <a:moveTo>
                  <a:pt x="2219142" y="0"/>
                </a:moveTo>
                <a:lnTo>
                  <a:pt x="0" y="0"/>
                </a:lnTo>
                <a:lnTo>
                  <a:pt x="0" y="2215611"/>
                </a:lnTo>
                <a:lnTo>
                  <a:pt x="2219142" y="2215611"/>
                </a:lnTo>
                <a:lnTo>
                  <a:pt x="221914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1303667">
            <a:off x="14894066" y="1142509"/>
            <a:ext cx="2255760" cy="2252171"/>
          </a:xfrm>
          <a:custGeom>
            <a:avLst/>
            <a:gdLst/>
            <a:ahLst/>
            <a:cxnLst/>
            <a:rect r="r" b="b" t="t" l="l"/>
            <a:pathLst>
              <a:path h="2252171" w="2255760">
                <a:moveTo>
                  <a:pt x="2255759" y="2252171"/>
                </a:moveTo>
                <a:lnTo>
                  <a:pt x="0" y="2252171"/>
                </a:lnTo>
                <a:lnTo>
                  <a:pt x="0" y="0"/>
                </a:lnTo>
                <a:lnTo>
                  <a:pt x="2255759" y="0"/>
                </a:lnTo>
                <a:lnTo>
                  <a:pt x="2255759" y="225217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6249303">
            <a:off x="15593006" y="1096151"/>
            <a:ext cx="1163355" cy="2344888"/>
          </a:xfrm>
          <a:custGeom>
            <a:avLst/>
            <a:gdLst/>
            <a:ahLst/>
            <a:cxnLst/>
            <a:rect r="r" b="b" t="t" l="l"/>
            <a:pathLst>
              <a:path h="2344888" w="1163355">
                <a:moveTo>
                  <a:pt x="0" y="0"/>
                </a:moveTo>
                <a:lnTo>
                  <a:pt x="1163355" y="0"/>
                </a:lnTo>
                <a:lnTo>
                  <a:pt x="1163355" y="2344888"/>
                </a:lnTo>
                <a:lnTo>
                  <a:pt x="0" y="2344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true" flipV="true" rot="3086370">
            <a:off x="1358691" y="5273455"/>
            <a:ext cx="505629" cy="2155784"/>
          </a:xfrm>
          <a:custGeom>
            <a:avLst/>
            <a:gdLst/>
            <a:ahLst/>
            <a:cxnLst/>
            <a:rect r="r" b="b" t="t" l="l"/>
            <a:pathLst>
              <a:path h="2155784" w="505629">
                <a:moveTo>
                  <a:pt x="505629" y="2155784"/>
                </a:moveTo>
                <a:lnTo>
                  <a:pt x="0" y="2155784"/>
                </a:lnTo>
                <a:lnTo>
                  <a:pt x="0" y="0"/>
                </a:lnTo>
                <a:lnTo>
                  <a:pt x="505629" y="0"/>
                </a:lnTo>
                <a:lnTo>
                  <a:pt x="505629" y="215578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440926" y="9097864"/>
            <a:ext cx="1590907" cy="1183056"/>
          </a:xfrm>
          <a:custGeom>
            <a:avLst/>
            <a:gdLst/>
            <a:ahLst/>
            <a:cxnLst/>
            <a:rect r="r" b="b" t="t" l="l"/>
            <a:pathLst>
              <a:path h="1183056" w="1590907">
                <a:moveTo>
                  <a:pt x="0" y="0"/>
                </a:moveTo>
                <a:lnTo>
                  <a:pt x="1590907" y="0"/>
                </a:lnTo>
                <a:lnTo>
                  <a:pt x="1590907" y="1183057"/>
                </a:lnTo>
                <a:lnTo>
                  <a:pt x="0" y="1183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087066" y="337746"/>
            <a:ext cx="1579947" cy="746615"/>
          </a:xfrm>
          <a:custGeom>
            <a:avLst/>
            <a:gdLst/>
            <a:ahLst/>
            <a:cxnLst/>
            <a:rect r="r" b="b" t="t" l="l"/>
            <a:pathLst>
              <a:path h="746615" w="1579947">
                <a:moveTo>
                  <a:pt x="0" y="0"/>
                </a:moveTo>
                <a:lnTo>
                  <a:pt x="1579946" y="0"/>
                </a:lnTo>
                <a:lnTo>
                  <a:pt x="1579946" y="746615"/>
                </a:lnTo>
                <a:lnTo>
                  <a:pt x="0" y="7466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600867" y="3634308"/>
            <a:ext cx="1389317" cy="1245890"/>
          </a:xfrm>
          <a:custGeom>
            <a:avLst/>
            <a:gdLst/>
            <a:ahLst/>
            <a:cxnLst/>
            <a:rect r="r" b="b" t="t" l="l"/>
            <a:pathLst>
              <a:path h="1245890" w="1389317">
                <a:moveTo>
                  <a:pt x="0" y="0"/>
                </a:moveTo>
                <a:lnTo>
                  <a:pt x="1389317" y="0"/>
                </a:lnTo>
                <a:lnTo>
                  <a:pt x="1389317" y="1245890"/>
                </a:lnTo>
                <a:lnTo>
                  <a:pt x="0" y="12458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182316" y="4317271"/>
            <a:ext cx="9092976" cy="3114523"/>
          </a:xfrm>
          <a:custGeom>
            <a:avLst/>
            <a:gdLst/>
            <a:ahLst/>
            <a:cxnLst/>
            <a:rect r="r" b="b" t="t" l="l"/>
            <a:pathLst>
              <a:path h="3114523" w="9092976">
                <a:moveTo>
                  <a:pt x="0" y="0"/>
                </a:moveTo>
                <a:lnTo>
                  <a:pt x="9092976" y="0"/>
                </a:lnTo>
                <a:lnTo>
                  <a:pt x="9092976" y="3114523"/>
                </a:lnTo>
                <a:lnTo>
                  <a:pt x="0" y="311452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75361" y="1489940"/>
            <a:ext cx="7137279" cy="97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6"/>
              </a:lnSpc>
              <a:spcBef>
                <a:spcPct val="0"/>
              </a:spcBef>
            </a:pPr>
            <a:r>
              <a:rPr lang="en-US" sz="5683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Cross Vektor</a:t>
            </a:r>
          </a:p>
        </p:txBody>
      </p:sp>
    </p:spTree>
  </p:cSld>
  <p:clrMapOvr>
    <a:masterClrMapping/>
  </p:clrMapOvr>
  <p:transition spd="fast">
    <p:cover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861" y="1582501"/>
            <a:ext cx="14916278" cy="7121998"/>
          </a:xfrm>
          <a:custGeom>
            <a:avLst/>
            <a:gdLst/>
            <a:ahLst/>
            <a:cxnLst/>
            <a:rect r="r" b="b" t="t" l="l"/>
            <a:pathLst>
              <a:path h="7121998" w="14916278">
                <a:moveTo>
                  <a:pt x="0" y="0"/>
                </a:moveTo>
                <a:lnTo>
                  <a:pt x="14916278" y="0"/>
                </a:lnTo>
                <a:lnTo>
                  <a:pt x="14916278" y="7121998"/>
                </a:lnTo>
                <a:lnTo>
                  <a:pt x="0" y="712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9328" y="2860942"/>
            <a:ext cx="7359503" cy="7844431"/>
          </a:xfrm>
          <a:custGeom>
            <a:avLst/>
            <a:gdLst/>
            <a:ahLst/>
            <a:cxnLst/>
            <a:rect r="r" b="b" t="t" l="l"/>
            <a:pathLst>
              <a:path h="7844431" w="7359503">
                <a:moveTo>
                  <a:pt x="0" y="0"/>
                </a:moveTo>
                <a:lnTo>
                  <a:pt x="7359503" y="0"/>
                </a:lnTo>
                <a:lnTo>
                  <a:pt x="7359503" y="7844432"/>
                </a:lnTo>
                <a:lnTo>
                  <a:pt x="0" y="78444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646700" y="9056924"/>
            <a:ext cx="1599437" cy="755825"/>
          </a:xfrm>
          <a:custGeom>
            <a:avLst/>
            <a:gdLst/>
            <a:ahLst/>
            <a:cxnLst/>
            <a:rect r="r" b="b" t="t" l="l"/>
            <a:pathLst>
              <a:path h="755825" w="1599437">
                <a:moveTo>
                  <a:pt x="1599437" y="0"/>
                </a:moveTo>
                <a:lnTo>
                  <a:pt x="0" y="0"/>
                </a:lnTo>
                <a:lnTo>
                  <a:pt x="0" y="755825"/>
                </a:lnTo>
                <a:lnTo>
                  <a:pt x="1599437" y="755825"/>
                </a:lnTo>
                <a:lnTo>
                  <a:pt x="159943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94112" y="4078153"/>
            <a:ext cx="1095217" cy="1065347"/>
          </a:xfrm>
          <a:custGeom>
            <a:avLst/>
            <a:gdLst/>
            <a:ahLst/>
            <a:cxnLst/>
            <a:rect r="r" b="b" t="t" l="l"/>
            <a:pathLst>
              <a:path h="1065347" w="1095217">
                <a:moveTo>
                  <a:pt x="0" y="0"/>
                </a:moveTo>
                <a:lnTo>
                  <a:pt x="1095216" y="0"/>
                </a:lnTo>
                <a:lnTo>
                  <a:pt x="1095216" y="1065347"/>
                </a:lnTo>
                <a:lnTo>
                  <a:pt x="0" y="10653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692674" y="607336"/>
            <a:ext cx="1133252" cy="842728"/>
          </a:xfrm>
          <a:custGeom>
            <a:avLst/>
            <a:gdLst/>
            <a:ahLst/>
            <a:cxnLst/>
            <a:rect r="r" b="b" t="t" l="l"/>
            <a:pathLst>
              <a:path h="842728" w="1133252">
                <a:moveTo>
                  <a:pt x="0" y="0"/>
                </a:moveTo>
                <a:lnTo>
                  <a:pt x="1133252" y="0"/>
                </a:lnTo>
                <a:lnTo>
                  <a:pt x="1133252" y="842728"/>
                </a:lnTo>
                <a:lnTo>
                  <a:pt x="0" y="8427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976508" y="-1081096"/>
            <a:ext cx="4173339" cy="4506693"/>
            <a:chOff x="0" y="0"/>
            <a:chExt cx="5564452" cy="6008924"/>
          </a:xfrm>
        </p:grpSpPr>
        <p:sp>
          <p:nvSpPr>
            <p:cNvPr name="Freeform 9" id="9"/>
            <p:cNvSpPr/>
            <p:nvPr/>
          </p:nvSpPr>
          <p:spPr>
            <a:xfrm flipH="false" flipV="false" rot="-2508601">
              <a:off x="1083367" y="937455"/>
              <a:ext cx="3352753" cy="4530747"/>
            </a:xfrm>
            <a:custGeom>
              <a:avLst/>
              <a:gdLst/>
              <a:ahLst/>
              <a:cxnLst/>
              <a:rect r="r" b="b" t="t" l="l"/>
              <a:pathLst>
                <a:path h="4530747" w="3352753">
                  <a:moveTo>
                    <a:pt x="0" y="0"/>
                  </a:moveTo>
                  <a:lnTo>
                    <a:pt x="3352753" y="0"/>
                  </a:lnTo>
                  <a:lnTo>
                    <a:pt x="3352753" y="4530747"/>
                  </a:lnTo>
                  <a:lnTo>
                    <a:pt x="0" y="4530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30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-2508601">
              <a:off x="1128332" y="540722"/>
              <a:ext cx="3352753" cy="4530747"/>
            </a:xfrm>
            <a:custGeom>
              <a:avLst/>
              <a:gdLst/>
              <a:ahLst/>
              <a:cxnLst/>
              <a:rect r="r" b="b" t="t" l="l"/>
              <a:pathLst>
                <a:path h="4530747" w="3352753">
                  <a:moveTo>
                    <a:pt x="0" y="0"/>
                  </a:moveTo>
                  <a:lnTo>
                    <a:pt x="3352753" y="0"/>
                  </a:lnTo>
                  <a:lnTo>
                    <a:pt x="3352753" y="4530747"/>
                  </a:lnTo>
                  <a:lnTo>
                    <a:pt x="0" y="4530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469902">
            <a:off x="15330051" y="5757898"/>
            <a:ext cx="2687051" cy="3422851"/>
            <a:chOff x="0" y="0"/>
            <a:chExt cx="3582735" cy="4563801"/>
          </a:xfrm>
        </p:grpSpPr>
        <p:sp>
          <p:nvSpPr>
            <p:cNvPr name="Freeform 12" id="12"/>
            <p:cNvSpPr/>
            <p:nvPr/>
          </p:nvSpPr>
          <p:spPr>
            <a:xfrm flipH="false" flipV="false" rot="672365">
              <a:off x="545233" y="426573"/>
              <a:ext cx="2682770" cy="3913855"/>
            </a:xfrm>
            <a:custGeom>
              <a:avLst/>
              <a:gdLst/>
              <a:ahLst/>
              <a:cxnLst/>
              <a:rect r="r" b="b" t="t" l="l"/>
              <a:pathLst>
                <a:path h="3913855" w="2682770">
                  <a:moveTo>
                    <a:pt x="0" y="0"/>
                  </a:moveTo>
                  <a:lnTo>
                    <a:pt x="2682769" y="0"/>
                  </a:lnTo>
                  <a:lnTo>
                    <a:pt x="2682769" y="3913855"/>
                  </a:lnTo>
                  <a:lnTo>
                    <a:pt x="0" y="3913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3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672365">
              <a:off x="354733" y="223373"/>
              <a:ext cx="2682770" cy="3913855"/>
            </a:xfrm>
            <a:custGeom>
              <a:avLst/>
              <a:gdLst/>
              <a:ahLst/>
              <a:cxnLst/>
              <a:rect r="r" b="b" t="t" l="l"/>
              <a:pathLst>
                <a:path h="3913855" w="2682770">
                  <a:moveTo>
                    <a:pt x="0" y="0"/>
                  </a:moveTo>
                  <a:lnTo>
                    <a:pt x="2682769" y="0"/>
                  </a:lnTo>
                  <a:lnTo>
                    <a:pt x="2682769" y="3913855"/>
                  </a:lnTo>
                  <a:lnTo>
                    <a:pt x="0" y="39138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4" id="14"/>
          <p:cNvSpPr/>
          <p:nvPr/>
        </p:nvSpPr>
        <p:spPr>
          <a:xfrm flipH="true" flipV="true" rot="1303667">
            <a:off x="13332478" y="670905"/>
            <a:ext cx="1907631" cy="1904595"/>
          </a:xfrm>
          <a:custGeom>
            <a:avLst/>
            <a:gdLst/>
            <a:ahLst/>
            <a:cxnLst/>
            <a:rect r="r" b="b" t="t" l="l"/>
            <a:pathLst>
              <a:path h="1904595" w="1907631">
                <a:moveTo>
                  <a:pt x="1907630" y="1904595"/>
                </a:moveTo>
                <a:lnTo>
                  <a:pt x="0" y="1904595"/>
                </a:lnTo>
                <a:lnTo>
                  <a:pt x="0" y="0"/>
                </a:lnTo>
                <a:lnTo>
                  <a:pt x="1907630" y="0"/>
                </a:lnTo>
                <a:lnTo>
                  <a:pt x="1907630" y="1904595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true" flipV="false" rot="946289">
            <a:off x="13451804" y="943473"/>
            <a:ext cx="1668978" cy="1359459"/>
          </a:xfrm>
          <a:custGeom>
            <a:avLst/>
            <a:gdLst/>
            <a:ahLst/>
            <a:cxnLst/>
            <a:rect r="r" b="b" t="t" l="l"/>
            <a:pathLst>
              <a:path h="1359459" w="1668978">
                <a:moveTo>
                  <a:pt x="1668978" y="0"/>
                </a:moveTo>
                <a:lnTo>
                  <a:pt x="0" y="0"/>
                </a:lnTo>
                <a:lnTo>
                  <a:pt x="0" y="1359459"/>
                </a:lnTo>
                <a:lnTo>
                  <a:pt x="1668978" y="1359459"/>
                </a:lnTo>
                <a:lnTo>
                  <a:pt x="1668978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748831" y="1824646"/>
            <a:ext cx="7142706" cy="3201903"/>
          </a:xfrm>
          <a:custGeom>
            <a:avLst/>
            <a:gdLst/>
            <a:ahLst/>
            <a:cxnLst/>
            <a:rect r="r" b="b" t="t" l="l"/>
            <a:pathLst>
              <a:path h="3201903" w="7142706">
                <a:moveTo>
                  <a:pt x="0" y="0"/>
                </a:moveTo>
                <a:lnTo>
                  <a:pt x="7142706" y="0"/>
                </a:lnTo>
                <a:lnTo>
                  <a:pt x="7142706" y="3201902"/>
                </a:lnTo>
                <a:lnTo>
                  <a:pt x="0" y="320190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40786" y="5186389"/>
            <a:ext cx="7758796" cy="3193538"/>
          </a:xfrm>
          <a:custGeom>
            <a:avLst/>
            <a:gdLst/>
            <a:ahLst/>
            <a:cxnLst/>
            <a:rect r="r" b="b" t="t" l="l"/>
            <a:pathLst>
              <a:path h="3193538" w="7758796">
                <a:moveTo>
                  <a:pt x="0" y="0"/>
                </a:moveTo>
                <a:lnTo>
                  <a:pt x="7758796" y="0"/>
                </a:lnTo>
                <a:lnTo>
                  <a:pt x="7758796" y="3193538"/>
                </a:lnTo>
                <a:lnTo>
                  <a:pt x="0" y="319353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400" y="1128422"/>
            <a:ext cx="7315200" cy="1803417"/>
            <a:chOff x="0" y="0"/>
            <a:chExt cx="9753600" cy="24045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3600" cy="2404556"/>
            </a:xfrm>
            <a:custGeom>
              <a:avLst/>
              <a:gdLst/>
              <a:ahLst/>
              <a:cxnLst/>
              <a:rect r="r" b="b" t="t" l="l"/>
              <a:pathLst>
                <a:path h="240455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404556"/>
                  </a:lnTo>
                  <a:lnTo>
                    <a:pt x="0" y="2404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568860" y="410645"/>
              <a:ext cx="6615881" cy="1450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3F3F3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DAFTAR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8550" y="6544844"/>
            <a:ext cx="3264975" cy="3742156"/>
            <a:chOff x="0" y="0"/>
            <a:chExt cx="4353300" cy="4989542"/>
          </a:xfrm>
        </p:grpSpPr>
        <p:sp>
          <p:nvSpPr>
            <p:cNvPr name="Freeform 7" id="7"/>
            <p:cNvSpPr/>
            <p:nvPr/>
          </p:nvSpPr>
          <p:spPr>
            <a:xfrm flipH="false" flipV="false" rot="865221">
              <a:off x="616327" y="631806"/>
              <a:ext cx="3289307" cy="4011350"/>
            </a:xfrm>
            <a:custGeom>
              <a:avLst/>
              <a:gdLst/>
              <a:ahLst/>
              <a:cxnLst/>
              <a:rect r="r" b="b" t="t" l="l"/>
              <a:pathLst>
                <a:path h="4011350" w="3289307">
                  <a:moveTo>
                    <a:pt x="0" y="0"/>
                  </a:moveTo>
                  <a:lnTo>
                    <a:pt x="3289307" y="0"/>
                  </a:lnTo>
                  <a:lnTo>
                    <a:pt x="3289307" y="4011350"/>
                  </a:lnTo>
                  <a:lnTo>
                    <a:pt x="0" y="401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865221">
              <a:off x="447666" y="346385"/>
              <a:ext cx="3289307" cy="4011350"/>
            </a:xfrm>
            <a:custGeom>
              <a:avLst/>
              <a:gdLst/>
              <a:ahLst/>
              <a:cxnLst/>
              <a:rect r="r" b="b" t="t" l="l"/>
              <a:pathLst>
                <a:path h="4011350" w="3289307">
                  <a:moveTo>
                    <a:pt x="0" y="0"/>
                  </a:moveTo>
                  <a:lnTo>
                    <a:pt x="3289307" y="0"/>
                  </a:lnTo>
                  <a:lnTo>
                    <a:pt x="3289307" y="4011350"/>
                  </a:lnTo>
                  <a:lnTo>
                    <a:pt x="0" y="401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158660">
            <a:off x="14028445" y="3057109"/>
            <a:ext cx="5504708" cy="3217404"/>
            <a:chOff x="0" y="0"/>
            <a:chExt cx="7339611" cy="4289872"/>
          </a:xfrm>
        </p:grpSpPr>
        <p:sp>
          <p:nvSpPr>
            <p:cNvPr name="Freeform 10" id="10"/>
            <p:cNvSpPr/>
            <p:nvPr/>
          </p:nvSpPr>
          <p:spPr>
            <a:xfrm flipH="false" flipV="false" rot="6777801">
              <a:off x="3046377" y="-1372257"/>
              <a:ext cx="1154217" cy="7381623"/>
            </a:xfrm>
            <a:custGeom>
              <a:avLst/>
              <a:gdLst/>
              <a:ahLst/>
              <a:cxnLst/>
              <a:rect r="r" b="b" t="t" l="l"/>
              <a:pathLst>
                <a:path h="7381623" w="1154217">
                  <a:moveTo>
                    <a:pt x="0" y="0"/>
                  </a:moveTo>
                  <a:lnTo>
                    <a:pt x="1154218" y="0"/>
                  </a:lnTo>
                  <a:lnTo>
                    <a:pt x="1154218" y="7381623"/>
                  </a:lnTo>
                  <a:lnTo>
                    <a:pt x="0" y="7381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6777801">
              <a:off x="3139016" y="-1719495"/>
              <a:ext cx="1154217" cy="7381623"/>
            </a:xfrm>
            <a:custGeom>
              <a:avLst/>
              <a:gdLst/>
              <a:ahLst/>
              <a:cxnLst/>
              <a:rect r="r" b="b" t="t" l="l"/>
              <a:pathLst>
                <a:path h="7381623" w="1154217">
                  <a:moveTo>
                    <a:pt x="0" y="0"/>
                  </a:moveTo>
                  <a:lnTo>
                    <a:pt x="1154217" y="0"/>
                  </a:lnTo>
                  <a:lnTo>
                    <a:pt x="1154217" y="7381623"/>
                  </a:lnTo>
                  <a:lnTo>
                    <a:pt x="0" y="7381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true" flipV="false" rot="783066">
            <a:off x="13724658" y="8703175"/>
            <a:ext cx="2676282" cy="1155629"/>
          </a:xfrm>
          <a:custGeom>
            <a:avLst/>
            <a:gdLst/>
            <a:ahLst/>
            <a:cxnLst/>
            <a:rect r="r" b="b" t="t" l="l"/>
            <a:pathLst>
              <a:path h="1155629" w="2676282">
                <a:moveTo>
                  <a:pt x="2676282" y="0"/>
                </a:moveTo>
                <a:lnTo>
                  <a:pt x="0" y="0"/>
                </a:lnTo>
                <a:lnTo>
                  <a:pt x="0" y="1155629"/>
                </a:lnTo>
                <a:lnTo>
                  <a:pt x="2676282" y="1155629"/>
                </a:lnTo>
                <a:lnTo>
                  <a:pt x="267628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461381">
            <a:off x="13418283" y="493888"/>
            <a:ext cx="1776074" cy="1541896"/>
          </a:xfrm>
          <a:custGeom>
            <a:avLst/>
            <a:gdLst/>
            <a:ahLst/>
            <a:cxnLst/>
            <a:rect r="r" b="b" t="t" l="l"/>
            <a:pathLst>
              <a:path h="1541896" w="1776074">
                <a:moveTo>
                  <a:pt x="0" y="0"/>
                </a:moveTo>
                <a:lnTo>
                  <a:pt x="1776075" y="0"/>
                </a:lnTo>
                <a:lnTo>
                  <a:pt x="1776075" y="1541895"/>
                </a:lnTo>
                <a:lnTo>
                  <a:pt x="0" y="15418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50326" y="4665811"/>
            <a:ext cx="1310712" cy="1175399"/>
          </a:xfrm>
          <a:custGeom>
            <a:avLst/>
            <a:gdLst/>
            <a:ahLst/>
            <a:cxnLst/>
            <a:rect r="r" b="b" t="t" l="l"/>
            <a:pathLst>
              <a:path h="1175399" w="1310712">
                <a:moveTo>
                  <a:pt x="0" y="0"/>
                </a:moveTo>
                <a:lnTo>
                  <a:pt x="1310712" y="0"/>
                </a:lnTo>
                <a:lnTo>
                  <a:pt x="1310712" y="1175399"/>
                </a:lnTo>
                <a:lnTo>
                  <a:pt x="0" y="11753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352131">
            <a:off x="1780808" y="-1763020"/>
            <a:ext cx="5756902" cy="4963132"/>
            <a:chOff x="0" y="0"/>
            <a:chExt cx="7675870" cy="6617509"/>
          </a:xfrm>
        </p:grpSpPr>
        <p:sp>
          <p:nvSpPr>
            <p:cNvPr name="Freeform 16" id="16"/>
            <p:cNvSpPr/>
            <p:nvPr/>
          </p:nvSpPr>
          <p:spPr>
            <a:xfrm flipH="true" flipV="true" rot="-1689585">
              <a:off x="998465" y="1458221"/>
              <a:ext cx="6106162" cy="3952352"/>
            </a:xfrm>
            <a:custGeom>
              <a:avLst/>
              <a:gdLst/>
              <a:ahLst/>
              <a:cxnLst/>
              <a:rect r="r" b="b" t="t" l="l"/>
              <a:pathLst>
                <a:path h="3952352" w="6106162">
                  <a:moveTo>
                    <a:pt x="6106162" y="3952352"/>
                  </a:moveTo>
                  <a:lnTo>
                    <a:pt x="0" y="3952352"/>
                  </a:lnTo>
                  <a:lnTo>
                    <a:pt x="0" y="0"/>
                  </a:lnTo>
                  <a:lnTo>
                    <a:pt x="6106162" y="0"/>
                  </a:lnTo>
                  <a:lnTo>
                    <a:pt x="6106162" y="3952352"/>
                  </a:lnTo>
                  <a:close/>
                </a:path>
              </a:pathLst>
            </a:custGeom>
            <a:blipFill>
              <a:blip r:embed="rId19">
                <a:alphaModFix amt="30000"/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true" flipV="true" rot="-1689585">
              <a:off x="571243" y="1206936"/>
              <a:ext cx="6106162" cy="3952352"/>
            </a:xfrm>
            <a:custGeom>
              <a:avLst/>
              <a:gdLst/>
              <a:ahLst/>
              <a:cxnLst/>
              <a:rect r="r" b="b" t="t" l="l"/>
              <a:pathLst>
                <a:path h="3952352" w="6106162">
                  <a:moveTo>
                    <a:pt x="6106161" y="3952352"/>
                  </a:moveTo>
                  <a:lnTo>
                    <a:pt x="0" y="3952352"/>
                  </a:lnTo>
                  <a:lnTo>
                    <a:pt x="0" y="0"/>
                  </a:lnTo>
                  <a:lnTo>
                    <a:pt x="6106161" y="0"/>
                  </a:lnTo>
                  <a:lnTo>
                    <a:pt x="6106161" y="3952352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5965396" y="2951664"/>
            <a:ext cx="6357210" cy="6357210"/>
          </a:xfrm>
          <a:prstGeom prst="rect">
            <a:avLst/>
          </a:prstGeom>
        </p:spPr>
      </p:pic>
    </p:spTree>
  </p:cSld>
  <p:clrMapOvr>
    <a:masterClrMapping/>
  </p:clrMapOvr>
  <p:transition spd="fast">
    <p:cover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6400" y="1128422"/>
            <a:ext cx="7315200" cy="1803417"/>
            <a:chOff x="0" y="0"/>
            <a:chExt cx="9753600" cy="24045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53600" cy="2404556"/>
            </a:xfrm>
            <a:custGeom>
              <a:avLst/>
              <a:gdLst/>
              <a:ahLst/>
              <a:cxnLst/>
              <a:rect r="r" b="b" t="t" l="l"/>
              <a:pathLst>
                <a:path h="240455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404556"/>
                  </a:lnTo>
                  <a:lnTo>
                    <a:pt x="0" y="2404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568860" y="410645"/>
              <a:ext cx="6615881" cy="1450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00"/>
                </a:lnSpc>
                <a:spcBef>
                  <a:spcPct val="0"/>
                </a:spcBef>
              </a:pPr>
              <a:r>
                <a:rPr lang="en-US" sz="6500">
                  <a:solidFill>
                    <a:srgbClr val="3F3F3F"/>
                  </a:solidFill>
                  <a:latin typeface="Genty Sans"/>
                  <a:ea typeface="Genty Sans"/>
                  <a:cs typeface="Genty Sans"/>
                  <a:sym typeface="Genty Sans"/>
                </a:rPr>
                <a:t>MASUK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8550" y="6544844"/>
            <a:ext cx="3264975" cy="3742156"/>
            <a:chOff x="0" y="0"/>
            <a:chExt cx="4353300" cy="4989542"/>
          </a:xfrm>
        </p:grpSpPr>
        <p:sp>
          <p:nvSpPr>
            <p:cNvPr name="Freeform 7" id="7"/>
            <p:cNvSpPr/>
            <p:nvPr/>
          </p:nvSpPr>
          <p:spPr>
            <a:xfrm flipH="false" flipV="false" rot="865221">
              <a:off x="616327" y="631806"/>
              <a:ext cx="3289307" cy="4011350"/>
            </a:xfrm>
            <a:custGeom>
              <a:avLst/>
              <a:gdLst/>
              <a:ahLst/>
              <a:cxnLst/>
              <a:rect r="r" b="b" t="t" l="l"/>
              <a:pathLst>
                <a:path h="4011350" w="3289307">
                  <a:moveTo>
                    <a:pt x="0" y="0"/>
                  </a:moveTo>
                  <a:lnTo>
                    <a:pt x="3289307" y="0"/>
                  </a:lnTo>
                  <a:lnTo>
                    <a:pt x="3289307" y="4011350"/>
                  </a:lnTo>
                  <a:lnTo>
                    <a:pt x="0" y="401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865221">
              <a:off x="447666" y="346385"/>
              <a:ext cx="3289307" cy="4011350"/>
            </a:xfrm>
            <a:custGeom>
              <a:avLst/>
              <a:gdLst/>
              <a:ahLst/>
              <a:cxnLst/>
              <a:rect r="r" b="b" t="t" l="l"/>
              <a:pathLst>
                <a:path h="4011350" w="3289307">
                  <a:moveTo>
                    <a:pt x="0" y="0"/>
                  </a:moveTo>
                  <a:lnTo>
                    <a:pt x="3289307" y="0"/>
                  </a:lnTo>
                  <a:lnTo>
                    <a:pt x="3289307" y="4011350"/>
                  </a:lnTo>
                  <a:lnTo>
                    <a:pt x="0" y="4011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158660">
            <a:off x="14028445" y="3057109"/>
            <a:ext cx="5504708" cy="3217404"/>
            <a:chOff x="0" y="0"/>
            <a:chExt cx="7339611" cy="4289872"/>
          </a:xfrm>
        </p:grpSpPr>
        <p:sp>
          <p:nvSpPr>
            <p:cNvPr name="Freeform 10" id="10"/>
            <p:cNvSpPr/>
            <p:nvPr/>
          </p:nvSpPr>
          <p:spPr>
            <a:xfrm flipH="false" flipV="false" rot="6777801">
              <a:off x="3046377" y="-1372257"/>
              <a:ext cx="1154217" cy="7381623"/>
            </a:xfrm>
            <a:custGeom>
              <a:avLst/>
              <a:gdLst/>
              <a:ahLst/>
              <a:cxnLst/>
              <a:rect r="r" b="b" t="t" l="l"/>
              <a:pathLst>
                <a:path h="7381623" w="1154217">
                  <a:moveTo>
                    <a:pt x="0" y="0"/>
                  </a:moveTo>
                  <a:lnTo>
                    <a:pt x="1154218" y="0"/>
                  </a:lnTo>
                  <a:lnTo>
                    <a:pt x="1154218" y="7381623"/>
                  </a:lnTo>
                  <a:lnTo>
                    <a:pt x="0" y="7381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30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6777801">
              <a:off x="3139016" y="-1719495"/>
              <a:ext cx="1154217" cy="7381623"/>
            </a:xfrm>
            <a:custGeom>
              <a:avLst/>
              <a:gdLst/>
              <a:ahLst/>
              <a:cxnLst/>
              <a:rect r="r" b="b" t="t" l="l"/>
              <a:pathLst>
                <a:path h="7381623" w="1154217">
                  <a:moveTo>
                    <a:pt x="0" y="0"/>
                  </a:moveTo>
                  <a:lnTo>
                    <a:pt x="1154217" y="0"/>
                  </a:lnTo>
                  <a:lnTo>
                    <a:pt x="1154217" y="7381623"/>
                  </a:lnTo>
                  <a:lnTo>
                    <a:pt x="0" y="7381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true" flipV="false" rot="783066">
            <a:off x="13724658" y="8703175"/>
            <a:ext cx="2676282" cy="1155629"/>
          </a:xfrm>
          <a:custGeom>
            <a:avLst/>
            <a:gdLst/>
            <a:ahLst/>
            <a:cxnLst/>
            <a:rect r="r" b="b" t="t" l="l"/>
            <a:pathLst>
              <a:path h="1155629" w="2676282">
                <a:moveTo>
                  <a:pt x="2676282" y="0"/>
                </a:moveTo>
                <a:lnTo>
                  <a:pt x="0" y="0"/>
                </a:lnTo>
                <a:lnTo>
                  <a:pt x="0" y="1155629"/>
                </a:lnTo>
                <a:lnTo>
                  <a:pt x="2676282" y="1155629"/>
                </a:lnTo>
                <a:lnTo>
                  <a:pt x="2676282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461381">
            <a:off x="13418283" y="493888"/>
            <a:ext cx="1776074" cy="1541896"/>
          </a:xfrm>
          <a:custGeom>
            <a:avLst/>
            <a:gdLst/>
            <a:ahLst/>
            <a:cxnLst/>
            <a:rect r="r" b="b" t="t" l="l"/>
            <a:pathLst>
              <a:path h="1541896" w="1776074">
                <a:moveTo>
                  <a:pt x="0" y="0"/>
                </a:moveTo>
                <a:lnTo>
                  <a:pt x="1776075" y="0"/>
                </a:lnTo>
                <a:lnTo>
                  <a:pt x="1776075" y="1541895"/>
                </a:lnTo>
                <a:lnTo>
                  <a:pt x="0" y="15418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050326" y="4665811"/>
            <a:ext cx="1310712" cy="1175399"/>
          </a:xfrm>
          <a:custGeom>
            <a:avLst/>
            <a:gdLst/>
            <a:ahLst/>
            <a:cxnLst/>
            <a:rect r="r" b="b" t="t" l="l"/>
            <a:pathLst>
              <a:path h="1175399" w="1310712">
                <a:moveTo>
                  <a:pt x="0" y="0"/>
                </a:moveTo>
                <a:lnTo>
                  <a:pt x="1310712" y="0"/>
                </a:lnTo>
                <a:lnTo>
                  <a:pt x="1310712" y="1175399"/>
                </a:lnTo>
                <a:lnTo>
                  <a:pt x="0" y="11753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-352131">
            <a:off x="1780808" y="-1763020"/>
            <a:ext cx="5756902" cy="4963132"/>
            <a:chOff x="0" y="0"/>
            <a:chExt cx="7675870" cy="6617509"/>
          </a:xfrm>
        </p:grpSpPr>
        <p:sp>
          <p:nvSpPr>
            <p:cNvPr name="Freeform 16" id="16"/>
            <p:cNvSpPr/>
            <p:nvPr/>
          </p:nvSpPr>
          <p:spPr>
            <a:xfrm flipH="true" flipV="true" rot="-1689585">
              <a:off x="998465" y="1458221"/>
              <a:ext cx="6106162" cy="3952352"/>
            </a:xfrm>
            <a:custGeom>
              <a:avLst/>
              <a:gdLst/>
              <a:ahLst/>
              <a:cxnLst/>
              <a:rect r="r" b="b" t="t" l="l"/>
              <a:pathLst>
                <a:path h="3952352" w="6106162">
                  <a:moveTo>
                    <a:pt x="6106162" y="3952352"/>
                  </a:moveTo>
                  <a:lnTo>
                    <a:pt x="0" y="3952352"/>
                  </a:lnTo>
                  <a:lnTo>
                    <a:pt x="0" y="0"/>
                  </a:lnTo>
                  <a:lnTo>
                    <a:pt x="6106162" y="0"/>
                  </a:lnTo>
                  <a:lnTo>
                    <a:pt x="6106162" y="3952352"/>
                  </a:lnTo>
                  <a:close/>
                </a:path>
              </a:pathLst>
            </a:custGeom>
            <a:blipFill>
              <a:blip r:embed="rId19">
                <a:alphaModFix amt="30000"/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true" flipV="true" rot="-1689585">
              <a:off x="571243" y="1206936"/>
              <a:ext cx="6106162" cy="3952352"/>
            </a:xfrm>
            <a:custGeom>
              <a:avLst/>
              <a:gdLst/>
              <a:ahLst/>
              <a:cxnLst/>
              <a:rect r="r" b="b" t="t" l="l"/>
              <a:pathLst>
                <a:path h="3952352" w="6106162">
                  <a:moveTo>
                    <a:pt x="6106161" y="3952352"/>
                  </a:moveTo>
                  <a:lnTo>
                    <a:pt x="0" y="3952352"/>
                  </a:lnTo>
                  <a:lnTo>
                    <a:pt x="0" y="0"/>
                  </a:lnTo>
                  <a:lnTo>
                    <a:pt x="6106161" y="0"/>
                  </a:lnTo>
                  <a:lnTo>
                    <a:pt x="6106161" y="3952352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10356" y="2665362"/>
            <a:ext cx="6858000" cy="6858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440845" y="8856612"/>
            <a:ext cx="2375793" cy="112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Siswa</a:t>
            </a:r>
          </a:p>
        </p:txBody>
      </p:sp>
    </p:spTree>
  </p:cSld>
  <p:clrMapOvr>
    <a:masterClrMapping/>
  </p:clrMapOvr>
  <p:transition spd="fast">
    <p:cover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53100" y="4580016"/>
            <a:ext cx="9920873" cy="1803795"/>
          </a:xfrm>
          <a:custGeom>
            <a:avLst/>
            <a:gdLst/>
            <a:ahLst/>
            <a:cxnLst/>
            <a:rect r="r" b="b" t="t" l="l"/>
            <a:pathLst>
              <a:path h="1803795" w="9920873">
                <a:moveTo>
                  <a:pt x="0" y="0"/>
                </a:moveTo>
                <a:lnTo>
                  <a:pt x="9920873" y="0"/>
                </a:lnTo>
                <a:lnTo>
                  <a:pt x="9920873" y="1803795"/>
                </a:lnTo>
                <a:lnTo>
                  <a:pt x="0" y="1803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876517">
            <a:off x="13574726" y="8230052"/>
            <a:ext cx="1747359" cy="2361296"/>
          </a:xfrm>
          <a:custGeom>
            <a:avLst/>
            <a:gdLst/>
            <a:ahLst/>
            <a:cxnLst/>
            <a:rect r="r" b="b" t="t" l="l"/>
            <a:pathLst>
              <a:path h="2361296" w="1747359">
                <a:moveTo>
                  <a:pt x="0" y="0"/>
                </a:moveTo>
                <a:lnTo>
                  <a:pt x="1747359" y="0"/>
                </a:lnTo>
                <a:lnTo>
                  <a:pt x="1747359" y="2361296"/>
                </a:lnTo>
                <a:lnTo>
                  <a:pt x="0" y="2361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876517">
            <a:off x="13517576" y="8077652"/>
            <a:ext cx="1747359" cy="2361296"/>
          </a:xfrm>
          <a:custGeom>
            <a:avLst/>
            <a:gdLst/>
            <a:ahLst/>
            <a:cxnLst/>
            <a:rect r="r" b="b" t="t" l="l"/>
            <a:pathLst>
              <a:path h="2361296" w="1747359">
                <a:moveTo>
                  <a:pt x="0" y="0"/>
                </a:moveTo>
                <a:lnTo>
                  <a:pt x="1747359" y="0"/>
                </a:lnTo>
                <a:lnTo>
                  <a:pt x="1747359" y="2361296"/>
                </a:lnTo>
                <a:lnTo>
                  <a:pt x="0" y="2361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553100" y="6617814"/>
            <a:ext cx="9920873" cy="1803795"/>
          </a:xfrm>
          <a:custGeom>
            <a:avLst/>
            <a:gdLst/>
            <a:ahLst/>
            <a:cxnLst/>
            <a:rect r="r" b="b" t="t" l="l"/>
            <a:pathLst>
              <a:path h="1803795" w="9920873">
                <a:moveTo>
                  <a:pt x="0" y="0"/>
                </a:moveTo>
                <a:lnTo>
                  <a:pt x="9920873" y="0"/>
                </a:lnTo>
                <a:lnTo>
                  <a:pt x="9920873" y="1803795"/>
                </a:lnTo>
                <a:lnTo>
                  <a:pt x="0" y="1803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6850994" y="4858344"/>
            <a:ext cx="9325085" cy="118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Besaran apa saja dalam fisika yang menurutmu memerlukan arah?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50994" y="6977421"/>
            <a:ext cx="100823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Apakah besaran tersebut hanya dapat menunjuk ke satu arah saja, atau dapat berubah-ubah?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33357" y="8491375"/>
            <a:ext cx="1050751" cy="981974"/>
          </a:xfrm>
          <a:custGeom>
            <a:avLst/>
            <a:gdLst/>
            <a:ahLst/>
            <a:cxnLst/>
            <a:rect r="r" b="b" t="t" l="l"/>
            <a:pathLst>
              <a:path h="981974" w="1050751">
                <a:moveTo>
                  <a:pt x="0" y="0"/>
                </a:moveTo>
                <a:lnTo>
                  <a:pt x="1050751" y="0"/>
                </a:lnTo>
                <a:lnTo>
                  <a:pt x="1050751" y="981974"/>
                </a:lnTo>
                <a:lnTo>
                  <a:pt x="0" y="9819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true" rot="1303667">
            <a:off x="15108692" y="799701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5" y="2131379"/>
                </a:lnTo>
                <a:lnTo>
                  <a:pt x="2134775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573704" y="1272341"/>
            <a:ext cx="1160221" cy="1186099"/>
          </a:xfrm>
          <a:custGeom>
            <a:avLst/>
            <a:gdLst/>
            <a:ahLst/>
            <a:cxnLst/>
            <a:rect r="r" b="b" t="t" l="l"/>
            <a:pathLst>
              <a:path h="1186099" w="1160221">
                <a:moveTo>
                  <a:pt x="0" y="0"/>
                </a:moveTo>
                <a:lnTo>
                  <a:pt x="1160221" y="0"/>
                </a:lnTo>
                <a:lnTo>
                  <a:pt x="1160221" y="1186100"/>
                </a:lnTo>
                <a:lnTo>
                  <a:pt x="0" y="11861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360920" y="1250461"/>
            <a:ext cx="1127372" cy="614930"/>
          </a:xfrm>
          <a:custGeom>
            <a:avLst/>
            <a:gdLst/>
            <a:ahLst/>
            <a:cxnLst/>
            <a:rect r="r" b="b" t="t" l="l"/>
            <a:pathLst>
              <a:path h="614930" w="1127372">
                <a:moveTo>
                  <a:pt x="0" y="0"/>
                </a:moveTo>
                <a:lnTo>
                  <a:pt x="1127371" y="0"/>
                </a:lnTo>
                <a:lnTo>
                  <a:pt x="1127371" y="614930"/>
                </a:lnTo>
                <a:lnTo>
                  <a:pt x="0" y="6149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015186" y="480271"/>
            <a:ext cx="6478503" cy="2897658"/>
          </a:xfrm>
          <a:custGeom>
            <a:avLst/>
            <a:gdLst/>
            <a:ahLst/>
            <a:cxnLst/>
            <a:rect r="r" b="b" t="t" l="l"/>
            <a:pathLst>
              <a:path h="2897658" w="6478503">
                <a:moveTo>
                  <a:pt x="0" y="0"/>
                </a:moveTo>
                <a:lnTo>
                  <a:pt x="6478503" y="0"/>
                </a:lnTo>
                <a:lnTo>
                  <a:pt x="6478503" y="2897658"/>
                </a:lnTo>
                <a:lnTo>
                  <a:pt x="0" y="28976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2397889" y="1239916"/>
            <a:ext cx="6224953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Pemantik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226653" y="8265430"/>
            <a:ext cx="1255353" cy="992870"/>
          </a:xfrm>
          <a:custGeom>
            <a:avLst/>
            <a:gdLst/>
            <a:ahLst/>
            <a:cxnLst/>
            <a:rect r="r" b="b" t="t" l="l"/>
            <a:pathLst>
              <a:path h="992870" w="1255353">
                <a:moveTo>
                  <a:pt x="0" y="0"/>
                </a:moveTo>
                <a:lnTo>
                  <a:pt x="1255353" y="0"/>
                </a:lnTo>
                <a:lnTo>
                  <a:pt x="1255353" y="992870"/>
                </a:lnTo>
                <a:lnTo>
                  <a:pt x="0" y="99287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7148312">
            <a:off x="-502759" y="2692691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6" y="2131379"/>
                </a:lnTo>
                <a:lnTo>
                  <a:pt x="2134776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2898373">
            <a:off x="422479" y="2556740"/>
            <a:ext cx="475313" cy="2253640"/>
          </a:xfrm>
          <a:custGeom>
            <a:avLst/>
            <a:gdLst/>
            <a:ahLst/>
            <a:cxnLst/>
            <a:rect r="r" b="b" t="t" l="l"/>
            <a:pathLst>
              <a:path h="2253640" w="475313">
                <a:moveTo>
                  <a:pt x="0" y="0"/>
                </a:moveTo>
                <a:lnTo>
                  <a:pt x="475313" y="0"/>
                </a:lnTo>
                <a:lnTo>
                  <a:pt x="475313" y="2253639"/>
                </a:lnTo>
                <a:lnTo>
                  <a:pt x="0" y="225363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cover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4473507" y="759341"/>
            <a:ext cx="9372154" cy="1704028"/>
          </a:xfrm>
          <a:custGeom>
            <a:avLst/>
            <a:gdLst/>
            <a:ahLst/>
            <a:cxnLst/>
            <a:rect r="r" b="b" t="t" l="l"/>
            <a:pathLst>
              <a:path h="1704028" w="9372154">
                <a:moveTo>
                  <a:pt x="9372153" y="1704028"/>
                </a:moveTo>
                <a:lnTo>
                  <a:pt x="0" y="1704028"/>
                </a:lnTo>
                <a:lnTo>
                  <a:pt x="0" y="0"/>
                </a:lnTo>
                <a:lnTo>
                  <a:pt x="9372153" y="0"/>
                </a:lnTo>
                <a:lnTo>
                  <a:pt x="9372153" y="170402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340013" y="976037"/>
            <a:ext cx="9639140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Tujuan Pembelajaran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13948" y="3422629"/>
            <a:ext cx="5236971" cy="2342354"/>
          </a:xfrm>
          <a:custGeom>
            <a:avLst/>
            <a:gdLst/>
            <a:ahLst/>
            <a:cxnLst/>
            <a:rect r="r" b="b" t="t" l="l"/>
            <a:pathLst>
              <a:path h="2342354" w="5236971">
                <a:moveTo>
                  <a:pt x="0" y="0"/>
                </a:moveTo>
                <a:lnTo>
                  <a:pt x="5236970" y="0"/>
                </a:lnTo>
                <a:lnTo>
                  <a:pt x="5236970" y="2342354"/>
                </a:lnTo>
                <a:lnTo>
                  <a:pt x="0" y="2342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688777" y="4068709"/>
            <a:ext cx="4487312" cy="99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1"/>
              </a:lnSpc>
              <a:spcBef>
                <a:spcPct val="0"/>
              </a:spcBef>
            </a:pPr>
            <a:r>
              <a:rPr lang="en-US" sz="2872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Menjelaskan konsep operasi vektor.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1303667">
            <a:off x="5460122" y="2961681"/>
            <a:ext cx="944622" cy="943119"/>
          </a:xfrm>
          <a:custGeom>
            <a:avLst/>
            <a:gdLst/>
            <a:ahLst/>
            <a:cxnLst/>
            <a:rect r="r" b="b" t="t" l="l"/>
            <a:pathLst>
              <a:path h="943119" w="944622">
                <a:moveTo>
                  <a:pt x="0" y="943119"/>
                </a:moveTo>
                <a:lnTo>
                  <a:pt x="944622" y="943119"/>
                </a:lnTo>
                <a:lnTo>
                  <a:pt x="944622" y="0"/>
                </a:lnTo>
                <a:lnTo>
                  <a:pt x="0" y="0"/>
                </a:lnTo>
                <a:lnTo>
                  <a:pt x="0" y="94311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618930" y="3050268"/>
            <a:ext cx="627006" cy="68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8"/>
              </a:lnSpc>
              <a:spcBef>
                <a:spcPct val="0"/>
              </a:spcBef>
            </a:pPr>
            <a:r>
              <a:rPr lang="en-US" sz="3934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1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737082" y="3422629"/>
            <a:ext cx="5236971" cy="2342354"/>
          </a:xfrm>
          <a:custGeom>
            <a:avLst/>
            <a:gdLst/>
            <a:ahLst/>
            <a:cxnLst/>
            <a:rect r="r" b="b" t="t" l="l"/>
            <a:pathLst>
              <a:path h="2342354" w="5236971">
                <a:moveTo>
                  <a:pt x="5236970" y="0"/>
                </a:moveTo>
                <a:lnTo>
                  <a:pt x="0" y="0"/>
                </a:lnTo>
                <a:lnTo>
                  <a:pt x="0" y="2342354"/>
                </a:lnTo>
                <a:lnTo>
                  <a:pt x="5236970" y="2342354"/>
                </a:lnTo>
                <a:lnTo>
                  <a:pt x="52369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050585" y="4030609"/>
            <a:ext cx="4609965" cy="149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2872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Melakukan penjumlahan dan pengurangan vektor, DOT dan cross.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1303667">
            <a:off x="11883256" y="2982905"/>
            <a:ext cx="944622" cy="943119"/>
          </a:xfrm>
          <a:custGeom>
            <a:avLst/>
            <a:gdLst/>
            <a:ahLst/>
            <a:cxnLst/>
            <a:rect r="r" b="b" t="t" l="l"/>
            <a:pathLst>
              <a:path h="943119" w="944622">
                <a:moveTo>
                  <a:pt x="0" y="943119"/>
                </a:moveTo>
                <a:lnTo>
                  <a:pt x="944622" y="943119"/>
                </a:lnTo>
                <a:lnTo>
                  <a:pt x="944622" y="0"/>
                </a:lnTo>
                <a:lnTo>
                  <a:pt x="0" y="0"/>
                </a:lnTo>
                <a:lnTo>
                  <a:pt x="0" y="94311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2042064" y="3071491"/>
            <a:ext cx="627006" cy="68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8"/>
              </a:lnSpc>
              <a:spcBef>
                <a:spcPct val="0"/>
              </a:spcBef>
            </a:pPr>
            <a:r>
              <a:rPr lang="en-US" sz="3934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2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9737082" y="6526983"/>
            <a:ext cx="5236971" cy="2342354"/>
          </a:xfrm>
          <a:custGeom>
            <a:avLst/>
            <a:gdLst/>
            <a:ahLst/>
            <a:cxnLst/>
            <a:rect r="r" b="b" t="t" l="l"/>
            <a:pathLst>
              <a:path h="2342354" w="5236971">
                <a:moveTo>
                  <a:pt x="5236970" y="0"/>
                </a:moveTo>
                <a:lnTo>
                  <a:pt x="0" y="0"/>
                </a:lnTo>
                <a:lnTo>
                  <a:pt x="0" y="2342354"/>
                </a:lnTo>
                <a:lnTo>
                  <a:pt x="5236970" y="2342354"/>
                </a:lnTo>
                <a:lnTo>
                  <a:pt x="52369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9932414" y="6847324"/>
            <a:ext cx="4846306" cy="1644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8"/>
              </a:lnSpc>
            </a:pPr>
            <a:r>
              <a:rPr lang="en-US" sz="3141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Menerapkan operasi vektor dalam contoh fisika sehari-hari.</a:t>
            </a:r>
          </a:p>
        </p:txBody>
      </p:sp>
      <p:sp>
        <p:nvSpPr>
          <p:cNvPr name="Freeform 15" id="15"/>
          <p:cNvSpPr/>
          <p:nvPr/>
        </p:nvSpPr>
        <p:spPr>
          <a:xfrm flipH="false" flipV="true" rot="1303667">
            <a:off x="11883256" y="5968227"/>
            <a:ext cx="944622" cy="943119"/>
          </a:xfrm>
          <a:custGeom>
            <a:avLst/>
            <a:gdLst/>
            <a:ahLst/>
            <a:cxnLst/>
            <a:rect r="r" b="b" t="t" l="l"/>
            <a:pathLst>
              <a:path h="943119" w="944622">
                <a:moveTo>
                  <a:pt x="0" y="943120"/>
                </a:moveTo>
                <a:lnTo>
                  <a:pt x="944622" y="943120"/>
                </a:lnTo>
                <a:lnTo>
                  <a:pt x="944622" y="0"/>
                </a:lnTo>
                <a:lnTo>
                  <a:pt x="0" y="0"/>
                </a:lnTo>
                <a:lnTo>
                  <a:pt x="0" y="94312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2042064" y="5986073"/>
            <a:ext cx="627006" cy="68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8"/>
              </a:lnSpc>
              <a:spcBef>
                <a:spcPct val="0"/>
              </a:spcBef>
            </a:pPr>
            <a:r>
              <a:rPr lang="en-US" sz="3934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4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313948" y="6526983"/>
            <a:ext cx="5236971" cy="2342354"/>
          </a:xfrm>
          <a:custGeom>
            <a:avLst/>
            <a:gdLst/>
            <a:ahLst/>
            <a:cxnLst/>
            <a:rect r="r" b="b" t="t" l="l"/>
            <a:pathLst>
              <a:path h="2342354" w="5236971">
                <a:moveTo>
                  <a:pt x="0" y="0"/>
                </a:moveTo>
                <a:lnTo>
                  <a:pt x="5236970" y="0"/>
                </a:lnTo>
                <a:lnTo>
                  <a:pt x="5236970" y="2342354"/>
                </a:lnTo>
                <a:lnTo>
                  <a:pt x="0" y="2342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3433251" y="6800767"/>
            <a:ext cx="4998363" cy="149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1"/>
              </a:lnSpc>
            </a:pPr>
            <a:r>
              <a:rPr lang="en-US" sz="2872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M</a:t>
            </a:r>
            <a:r>
              <a:rPr lang="en-US" sz="2872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enggambarkan vektor fisika dalam bidang 2D dan 3D</a:t>
            </a:r>
          </a:p>
        </p:txBody>
      </p:sp>
      <p:sp>
        <p:nvSpPr>
          <p:cNvPr name="Freeform 19" id="19"/>
          <p:cNvSpPr/>
          <p:nvPr/>
        </p:nvSpPr>
        <p:spPr>
          <a:xfrm flipH="false" flipV="true" rot="1303667">
            <a:off x="5460122" y="5968227"/>
            <a:ext cx="944622" cy="943119"/>
          </a:xfrm>
          <a:custGeom>
            <a:avLst/>
            <a:gdLst/>
            <a:ahLst/>
            <a:cxnLst/>
            <a:rect r="r" b="b" t="t" l="l"/>
            <a:pathLst>
              <a:path h="943119" w="944622">
                <a:moveTo>
                  <a:pt x="0" y="943120"/>
                </a:moveTo>
                <a:lnTo>
                  <a:pt x="944622" y="943120"/>
                </a:lnTo>
                <a:lnTo>
                  <a:pt x="944622" y="0"/>
                </a:lnTo>
                <a:lnTo>
                  <a:pt x="0" y="0"/>
                </a:lnTo>
                <a:lnTo>
                  <a:pt x="0" y="94312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5618930" y="5986073"/>
            <a:ext cx="627006" cy="68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8"/>
              </a:lnSpc>
              <a:spcBef>
                <a:spcPct val="0"/>
              </a:spcBef>
            </a:pPr>
            <a:r>
              <a:rPr lang="en-US" sz="3934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3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520978" y="7978936"/>
            <a:ext cx="1765102" cy="871351"/>
          </a:xfrm>
          <a:custGeom>
            <a:avLst/>
            <a:gdLst/>
            <a:ahLst/>
            <a:cxnLst/>
            <a:rect r="r" b="b" t="t" l="l"/>
            <a:pathLst>
              <a:path h="871351" w="1765102">
                <a:moveTo>
                  <a:pt x="0" y="0"/>
                </a:moveTo>
                <a:lnTo>
                  <a:pt x="1765102" y="0"/>
                </a:lnTo>
                <a:lnTo>
                  <a:pt x="1765102" y="871351"/>
                </a:lnTo>
                <a:lnTo>
                  <a:pt x="0" y="871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309742" y="4150630"/>
            <a:ext cx="1255353" cy="992870"/>
          </a:xfrm>
          <a:custGeom>
            <a:avLst/>
            <a:gdLst/>
            <a:ahLst/>
            <a:cxnLst/>
            <a:rect r="r" b="b" t="t" l="l"/>
            <a:pathLst>
              <a:path h="992870" w="1255353">
                <a:moveTo>
                  <a:pt x="0" y="0"/>
                </a:moveTo>
                <a:lnTo>
                  <a:pt x="1255353" y="0"/>
                </a:lnTo>
                <a:lnTo>
                  <a:pt x="1255353" y="992870"/>
                </a:lnTo>
                <a:lnTo>
                  <a:pt x="0" y="9928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true" rot="1303667">
            <a:off x="-258299" y="3335652"/>
            <a:ext cx="1948898" cy="1945797"/>
          </a:xfrm>
          <a:custGeom>
            <a:avLst/>
            <a:gdLst/>
            <a:ahLst/>
            <a:cxnLst/>
            <a:rect r="r" b="b" t="t" l="l"/>
            <a:pathLst>
              <a:path h="1945797" w="1948898">
                <a:moveTo>
                  <a:pt x="0" y="1945797"/>
                </a:moveTo>
                <a:lnTo>
                  <a:pt x="1948898" y="1945797"/>
                </a:lnTo>
                <a:lnTo>
                  <a:pt x="1948898" y="0"/>
                </a:lnTo>
                <a:lnTo>
                  <a:pt x="0" y="0"/>
                </a:lnTo>
                <a:lnTo>
                  <a:pt x="0" y="1945797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true" flipV="false" rot="1303667">
            <a:off x="16590646" y="497710"/>
            <a:ext cx="1948898" cy="1945797"/>
          </a:xfrm>
          <a:custGeom>
            <a:avLst/>
            <a:gdLst/>
            <a:ahLst/>
            <a:cxnLst/>
            <a:rect r="r" b="b" t="t" l="l"/>
            <a:pathLst>
              <a:path h="1945797" w="1948898">
                <a:moveTo>
                  <a:pt x="1948898" y="0"/>
                </a:moveTo>
                <a:lnTo>
                  <a:pt x="0" y="0"/>
                </a:lnTo>
                <a:lnTo>
                  <a:pt x="0" y="1945797"/>
                </a:lnTo>
                <a:lnTo>
                  <a:pt x="1948898" y="1945797"/>
                </a:lnTo>
                <a:lnTo>
                  <a:pt x="194889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46053" y="3474003"/>
            <a:ext cx="1541680" cy="1541680"/>
          </a:xfrm>
          <a:custGeom>
            <a:avLst/>
            <a:gdLst/>
            <a:ahLst/>
            <a:cxnLst/>
            <a:rect r="r" b="b" t="t" l="l"/>
            <a:pathLst>
              <a:path h="1541680" w="1541680">
                <a:moveTo>
                  <a:pt x="0" y="0"/>
                </a:moveTo>
                <a:lnTo>
                  <a:pt x="1541680" y="0"/>
                </a:lnTo>
                <a:lnTo>
                  <a:pt x="1541680" y="1541680"/>
                </a:lnTo>
                <a:lnTo>
                  <a:pt x="0" y="154168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6" id="26"/>
          <p:cNvGrpSpPr/>
          <p:nvPr/>
        </p:nvGrpSpPr>
        <p:grpSpPr>
          <a:xfrm rot="3088075">
            <a:off x="14286821" y="6855713"/>
            <a:ext cx="2976689" cy="3117797"/>
            <a:chOff x="0" y="0"/>
            <a:chExt cx="3968918" cy="4157062"/>
          </a:xfrm>
        </p:grpSpPr>
        <p:sp>
          <p:nvSpPr>
            <p:cNvPr name="Freeform 27" id="27"/>
            <p:cNvSpPr/>
            <p:nvPr/>
          </p:nvSpPr>
          <p:spPr>
            <a:xfrm flipH="false" flipV="false" rot="-1412320">
              <a:off x="641143" y="489127"/>
              <a:ext cx="2796223" cy="3244563"/>
            </a:xfrm>
            <a:custGeom>
              <a:avLst/>
              <a:gdLst/>
              <a:ahLst/>
              <a:cxnLst/>
              <a:rect r="r" b="b" t="t" l="l"/>
              <a:pathLst>
                <a:path h="3244563" w="2796223">
                  <a:moveTo>
                    <a:pt x="0" y="0"/>
                  </a:moveTo>
                  <a:lnTo>
                    <a:pt x="2796224" y="0"/>
                  </a:lnTo>
                  <a:lnTo>
                    <a:pt x="2796224" y="3244563"/>
                  </a:lnTo>
                  <a:lnTo>
                    <a:pt x="0" y="324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3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-1412320">
              <a:off x="531551" y="423372"/>
              <a:ext cx="2796223" cy="3244563"/>
            </a:xfrm>
            <a:custGeom>
              <a:avLst/>
              <a:gdLst/>
              <a:ahLst/>
              <a:cxnLst/>
              <a:rect r="r" b="b" t="t" l="l"/>
              <a:pathLst>
                <a:path h="3244563" w="2796223">
                  <a:moveTo>
                    <a:pt x="0" y="0"/>
                  </a:moveTo>
                  <a:lnTo>
                    <a:pt x="2796224" y="0"/>
                  </a:lnTo>
                  <a:lnTo>
                    <a:pt x="2796224" y="3244563"/>
                  </a:lnTo>
                  <a:lnTo>
                    <a:pt x="0" y="324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29" id="29"/>
          <p:cNvSpPr/>
          <p:nvPr/>
        </p:nvSpPr>
        <p:spPr>
          <a:xfrm flipH="true" flipV="true" rot="0">
            <a:off x="943556" y="439210"/>
            <a:ext cx="1342523" cy="1178980"/>
          </a:xfrm>
          <a:custGeom>
            <a:avLst/>
            <a:gdLst/>
            <a:ahLst/>
            <a:cxnLst/>
            <a:rect r="r" b="b" t="t" l="l"/>
            <a:pathLst>
              <a:path h="1178980" w="1342523">
                <a:moveTo>
                  <a:pt x="1342524" y="1178980"/>
                </a:moveTo>
                <a:lnTo>
                  <a:pt x="0" y="1178980"/>
                </a:lnTo>
                <a:lnTo>
                  <a:pt x="0" y="0"/>
                </a:lnTo>
                <a:lnTo>
                  <a:pt x="1342524" y="0"/>
                </a:lnTo>
                <a:lnTo>
                  <a:pt x="1342524" y="117898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0" id="30"/>
          <p:cNvGrpSpPr/>
          <p:nvPr/>
        </p:nvGrpSpPr>
        <p:grpSpPr>
          <a:xfrm rot="0">
            <a:off x="1651295" y="7096351"/>
            <a:ext cx="2682595" cy="2694635"/>
            <a:chOff x="0" y="0"/>
            <a:chExt cx="3576793" cy="3592846"/>
          </a:xfrm>
        </p:grpSpPr>
        <p:sp>
          <p:nvSpPr>
            <p:cNvPr name="Freeform 31" id="31"/>
            <p:cNvSpPr/>
            <p:nvPr/>
          </p:nvSpPr>
          <p:spPr>
            <a:xfrm flipH="false" flipV="false" rot="-2836816">
              <a:off x="1362743" y="-135691"/>
              <a:ext cx="857857" cy="4067427"/>
            </a:xfrm>
            <a:custGeom>
              <a:avLst/>
              <a:gdLst/>
              <a:ahLst/>
              <a:cxnLst/>
              <a:rect r="r" b="b" t="t" l="l"/>
              <a:pathLst>
                <a:path h="4067427" w="857857">
                  <a:moveTo>
                    <a:pt x="0" y="0"/>
                  </a:moveTo>
                  <a:lnTo>
                    <a:pt x="857857" y="0"/>
                  </a:lnTo>
                  <a:lnTo>
                    <a:pt x="857857" y="4067428"/>
                  </a:lnTo>
                  <a:lnTo>
                    <a:pt x="0" y="4067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alphaModFix amt="30000"/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-2836816">
              <a:off x="1356193" y="-338891"/>
              <a:ext cx="857857" cy="4067427"/>
            </a:xfrm>
            <a:custGeom>
              <a:avLst/>
              <a:gdLst/>
              <a:ahLst/>
              <a:cxnLst/>
              <a:rect r="r" b="b" t="t" l="l"/>
              <a:pathLst>
                <a:path h="4067427" w="857857">
                  <a:moveTo>
                    <a:pt x="0" y="0"/>
                  </a:moveTo>
                  <a:lnTo>
                    <a:pt x="857857" y="0"/>
                  </a:lnTo>
                  <a:lnTo>
                    <a:pt x="857857" y="4067428"/>
                  </a:lnTo>
                  <a:lnTo>
                    <a:pt x="0" y="4067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6994596" y="845294"/>
            <a:ext cx="1140997" cy="1175184"/>
          </a:xfrm>
          <a:custGeom>
            <a:avLst/>
            <a:gdLst/>
            <a:ahLst/>
            <a:cxnLst/>
            <a:rect r="r" b="b" t="t" l="l"/>
            <a:pathLst>
              <a:path h="1175184" w="1140997">
                <a:moveTo>
                  <a:pt x="0" y="0"/>
                </a:moveTo>
                <a:lnTo>
                  <a:pt x="1140997" y="0"/>
                </a:lnTo>
                <a:lnTo>
                  <a:pt x="1140997" y="1175184"/>
                </a:lnTo>
                <a:lnTo>
                  <a:pt x="0" y="1175184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cover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861" y="1582501"/>
            <a:ext cx="14916278" cy="7121998"/>
          </a:xfrm>
          <a:custGeom>
            <a:avLst/>
            <a:gdLst/>
            <a:ahLst/>
            <a:cxnLst/>
            <a:rect r="r" b="b" t="t" l="l"/>
            <a:pathLst>
              <a:path h="7121998" w="14916278">
                <a:moveTo>
                  <a:pt x="0" y="0"/>
                </a:moveTo>
                <a:lnTo>
                  <a:pt x="14916278" y="0"/>
                </a:lnTo>
                <a:lnTo>
                  <a:pt x="14916278" y="7121998"/>
                </a:lnTo>
                <a:lnTo>
                  <a:pt x="0" y="7121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89939" y="1761494"/>
            <a:ext cx="478809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Pengantar Vektor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44678" y="3942710"/>
            <a:ext cx="5790730" cy="390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vektor adalah besaran yang memiliki nilai dan arah. Dalam fisika, vektor tidak hanya bergerak dalam satu garis lurus, tetapi dapat menyebar ke segala arah dan dapat membentuk 2D dan 3D.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594634" y="2748090"/>
            <a:ext cx="6985405" cy="8518787"/>
          </a:xfrm>
          <a:custGeom>
            <a:avLst/>
            <a:gdLst/>
            <a:ahLst/>
            <a:cxnLst/>
            <a:rect r="r" b="b" t="t" l="l"/>
            <a:pathLst>
              <a:path h="8518787" w="6985405">
                <a:moveTo>
                  <a:pt x="0" y="0"/>
                </a:moveTo>
                <a:lnTo>
                  <a:pt x="6985405" y="0"/>
                </a:lnTo>
                <a:lnTo>
                  <a:pt x="6985405" y="8518787"/>
                </a:lnTo>
                <a:lnTo>
                  <a:pt x="0" y="8518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6054" y="9142649"/>
            <a:ext cx="1255353" cy="992870"/>
          </a:xfrm>
          <a:custGeom>
            <a:avLst/>
            <a:gdLst/>
            <a:ahLst/>
            <a:cxnLst/>
            <a:rect r="r" b="b" t="t" l="l"/>
            <a:pathLst>
              <a:path h="992870" w="1255353">
                <a:moveTo>
                  <a:pt x="0" y="0"/>
                </a:moveTo>
                <a:lnTo>
                  <a:pt x="1255353" y="0"/>
                </a:lnTo>
                <a:lnTo>
                  <a:pt x="1255353" y="992870"/>
                </a:lnTo>
                <a:lnTo>
                  <a:pt x="0" y="9928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1303667">
            <a:off x="9063614" y="516812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6" y="2131379"/>
                </a:lnTo>
                <a:lnTo>
                  <a:pt x="2134776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true" rot="1303667">
            <a:off x="618473" y="5462930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6" y="2131379"/>
                </a:lnTo>
                <a:lnTo>
                  <a:pt x="2134776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true" rot="1303667">
            <a:off x="15834543" y="3067521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6" y="2131379"/>
                </a:lnTo>
                <a:lnTo>
                  <a:pt x="2134776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true" flipV="false" rot="3251523">
            <a:off x="9502538" y="895314"/>
            <a:ext cx="1256928" cy="1374374"/>
          </a:xfrm>
          <a:custGeom>
            <a:avLst/>
            <a:gdLst/>
            <a:ahLst/>
            <a:cxnLst/>
            <a:rect r="r" b="b" t="t" l="l"/>
            <a:pathLst>
              <a:path h="1374374" w="1256928">
                <a:moveTo>
                  <a:pt x="1256928" y="0"/>
                </a:moveTo>
                <a:lnTo>
                  <a:pt x="0" y="0"/>
                </a:lnTo>
                <a:lnTo>
                  <a:pt x="0" y="1374374"/>
                </a:lnTo>
                <a:lnTo>
                  <a:pt x="1256928" y="1374374"/>
                </a:lnTo>
                <a:lnTo>
                  <a:pt x="1256928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916863" y="513769"/>
            <a:ext cx="1765102" cy="871351"/>
          </a:xfrm>
          <a:custGeom>
            <a:avLst/>
            <a:gdLst/>
            <a:ahLst/>
            <a:cxnLst/>
            <a:rect r="r" b="b" t="t" l="l"/>
            <a:pathLst>
              <a:path h="871351" w="1765102">
                <a:moveTo>
                  <a:pt x="0" y="0"/>
                </a:moveTo>
                <a:lnTo>
                  <a:pt x="1765101" y="0"/>
                </a:lnTo>
                <a:lnTo>
                  <a:pt x="1765101" y="871351"/>
                </a:lnTo>
                <a:lnTo>
                  <a:pt x="0" y="8713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80039" y="818246"/>
            <a:ext cx="1358522" cy="1133748"/>
          </a:xfrm>
          <a:custGeom>
            <a:avLst/>
            <a:gdLst/>
            <a:ahLst/>
            <a:cxnLst/>
            <a:rect r="r" b="b" t="t" l="l"/>
            <a:pathLst>
              <a:path h="1133748" w="1358522">
                <a:moveTo>
                  <a:pt x="0" y="0"/>
                </a:moveTo>
                <a:lnTo>
                  <a:pt x="1358522" y="0"/>
                </a:lnTo>
                <a:lnTo>
                  <a:pt x="1358522" y="1133748"/>
                </a:lnTo>
                <a:lnTo>
                  <a:pt x="0" y="11337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191904">
            <a:off x="1492753" y="5527552"/>
            <a:ext cx="313061" cy="2002135"/>
          </a:xfrm>
          <a:custGeom>
            <a:avLst/>
            <a:gdLst/>
            <a:ahLst/>
            <a:cxnLst/>
            <a:rect r="r" b="b" t="t" l="l"/>
            <a:pathLst>
              <a:path h="2002135" w="313061">
                <a:moveTo>
                  <a:pt x="0" y="0"/>
                </a:moveTo>
                <a:lnTo>
                  <a:pt x="313061" y="0"/>
                </a:lnTo>
                <a:lnTo>
                  <a:pt x="313061" y="2002135"/>
                </a:lnTo>
                <a:lnTo>
                  <a:pt x="0" y="20021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true" flipV="false" rot="0">
            <a:off x="16252153" y="3340798"/>
            <a:ext cx="1299556" cy="1584825"/>
          </a:xfrm>
          <a:custGeom>
            <a:avLst/>
            <a:gdLst/>
            <a:ahLst/>
            <a:cxnLst/>
            <a:rect r="r" b="b" t="t" l="l"/>
            <a:pathLst>
              <a:path h="1584825" w="1299556">
                <a:moveTo>
                  <a:pt x="1299556" y="0"/>
                </a:moveTo>
                <a:lnTo>
                  <a:pt x="0" y="0"/>
                </a:lnTo>
                <a:lnTo>
                  <a:pt x="0" y="1584825"/>
                </a:lnTo>
                <a:lnTo>
                  <a:pt x="1299556" y="1584825"/>
                </a:lnTo>
                <a:lnTo>
                  <a:pt x="1299556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fast">
    <p:cover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68730"/>
            <a:ext cx="16230600" cy="7749540"/>
          </a:xfrm>
          <a:custGeom>
            <a:avLst/>
            <a:gdLst/>
            <a:ahLst/>
            <a:cxnLst/>
            <a:rect r="r" b="b" t="t" l="l"/>
            <a:pathLst>
              <a:path h="7749540" w="16230600">
                <a:moveTo>
                  <a:pt x="0" y="0"/>
                </a:moveTo>
                <a:lnTo>
                  <a:pt x="16230600" y="0"/>
                </a:lnTo>
                <a:lnTo>
                  <a:pt x="16230600" y="7749540"/>
                </a:lnTo>
                <a:lnTo>
                  <a:pt x="0" y="774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05351" y="7421053"/>
            <a:ext cx="477299" cy="76833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true" rot="1303667">
            <a:off x="252804" y="6807491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5" y="2131379"/>
                </a:lnTo>
                <a:lnTo>
                  <a:pt x="2134775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true" rot="1303667">
            <a:off x="15834543" y="1142514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2134776" y="2131379"/>
                </a:moveTo>
                <a:lnTo>
                  <a:pt x="0" y="2131379"/>
                </a:lnTo>
                <a:lnTo>
                  <a:pt x="0" y="0"/>
                </a:lnTo>
                <a:lnTo>
                  <a:pt x="2134776" y="0"/>
                </a:lnTo>
                <a:lnTo>
                  <a:pt x="2134776" y="21313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94044" y="7031226"/>
            <a:ext cx="1452295" cy="1547989"/>
          </a:xfrm>
          <a:custGeom>
            <a:avLst/>
            <a:gdLst/>
            <a:ahLst/>
            <a:cxnLst/>
            <a:rect r="r" b="b" t="t" l="l"/>
            <a:pathLst>
              <a:path h="1547989" w="1452295">
                <a:moveTo>
                  <a:pt x="0" y="0"/>
                </a:moveTo>
                <a:lnTo>
                  <a:pt x="1452295" y="0"/>
                </a:lnTo>
                <a:lnTo>
                  <a:pt x="1452295" y="1547989"/>
                </a:lnTo>
                <a:lnTo>
                  <a:pt x="0" y="15479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643441">
            <a:off x="16382127" y="1485709"/>
            <a:ext cx="1546626" cy="1806039"/>
          </a:xfrm>
          <a:custGeom>
            <a:avLst/>
            <a:gdLst/>
            <a:ahLst/>
            <a:cxnLst/>
            <a:rect r="r" b="b" t="t" l="l"/>
            <a:pathLst>
              <a:path h="1806039" w="1546626">
                <a:moveTo>
                  <a:pt x="0" y="0"/>
                </a:moveTo>
                <a:lnTo>
                  <a:pt x="1546626" y="0"/>
                </a:lnTo>
                <a:lnTo>
                  <a:pt x="1546626" y="1806039"/>
                </a:lnTo>
                <a:lnTo>
                  <a:pt x="0" y="1806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880882" y="3159624"/>
            <a:ext cx="1287548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Vektor 2 Dimensi itu biasanya berada pada bidang datar, biasanya hanya menggunkan sumbu x (horizontal) dan sumbu y (Vertikal).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442018">
            <a:off x="465014" y="339940"/>
            <a:ext cx="1127372" cy="614930"/>
          </a:xfrm>
          <a:custGeom>
            <a:avLst/>
            <a:gdLst/>
            <a:ahLst/>
            <a:cxnLst/>
            <a:rect r="r" b="b" t="t" l="l"/>
            <a:pathLst>
              <a:path h="614930" w="1127372">
                <a:moveTo>
                  <a:pt x="0" y="0"/>
                </a:moveTo>
                <a:lnTo>
                  <a:pt x="1127372" y="0"/>
                </a:lnTo>
                <a:lnTo>
                  <a:pt x="1127372" y="614930"/>
                </a:lnTo>
                <a:lnTo>
                  <a:pt x="0" y="614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363995" y="46726"/>
            <a:ext cx="1050751" cy="981974"/>
          </a:xfrm>
          <a:custGeom>
            <a:avLst/>
            <a:gdLst/>
            <a:ahLst/>
            <a:cxnLst/>
            <a:rect r="r" b="b" t="t" l="l"/>
            <a:pathLst>
              <a:path h="981974" w="1050751">
                <a:moveTo>
                  <a:pt x="0" y="0"/>
                </a:moveTo>
                <a:lnTo>
                  <a:pt x="1050750" y="0"/>
                </a:lnTo>
                <a:lnTo>
                  <a:pt x="1050750" y="981974"/>
                </a:lnTo>
                <a:lnTo>
                  <a:pt x="0" y="9819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1834981">
            <a:off x="6141515" y="9267347"/>
            <a:ext cx="1297040" cy="1162864"/>
          </a:xfrm>
          <a:custGeom>
            <a:avLst/>
            <a:gdLst/>
            <a:ahLst/>
            <a:cxnLst/>
            <a:rect r="r" b="b" t="t" l="l"/>
            <a:pathLst>
              <a:path h="1162864" w="1297040">
                <a:moveTo>
                  <a:pt x="0" y="0"/>
                </a:moveTo>
                <a:lnTo>
                  <a:pt x="1297040" y="0"/>
                </a:lnTo>
                <a:lnTo>
                  <a:pt x="1297040" y="1162863"/>
                </a:lnTo>
                <a:lnTo>
                  <a:pt x="0" y="11628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6003911" y="6059480"/>
            <a:ext cx="2510777" cy="2997849"/>
            <a:chOff x="0" y="0"/>
            <a:chExt cx="3347703" cy="3997132"/>
          </a:xfrm>
        </p:grpSpPr>
        <p:sp>
          <p:nvSpPr>
            <p:cNvPr name="Freeform 14" id="14"/>
            <p:cNvSpPr/>
            <p:nvPr/>
          </p:nvSpPr>
          <p:spPr>
            <a:xfrm flipH="false" flipV="false" rot="989226">
              <a:off x="519996" y="458945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3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989226">
              <a:off x="413336" y="275524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-4849690">
            <a:off x="530810" y="513052"/>
            <a:ext cx="3483401" cy="3239709"/>
            <a:chOff x="0" y="0"/>
            <a:chExt cx="4644534" cy="4319612"/>
          </a:xfrm>
        </p:grpSpPr>
        <p:sp>
          <p:nvSpPr>
            <p:cNvPr name="Freeform 17" id="17"/>
            <p:cNvSpPr/>
            <p:nvPr/>
          </p:nvSpPr>
          <p:spPr>
            <a:xfrm flipH="false" flipV="false" rot="4586288">
              <a:off x="742549" y="345161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30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4586288">
              <a:off x="608704" y="128793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721927" y="5143500"/>
            <a:ext cx="7692819" cy="3461474"/>
          </a:xfrm>
          <a:custGeom>
            <a:avLst/>
            <a:gdLst/>
            <a:ahLst/>
            <a:cxnLst/>
            <a:rect r="r" b="b" t="t" l="l"/>
            <a:pathLst>
              <a:path h="3461474" w="7692819">
                <a:moveTo>
                  <a:pt x="0" y="0"/>
                </a:moveTo>
                <a:lnTo>
                  <a:pt x="7692818" y="0"/>
                </a:lnTo>
                <a:lnTo>
                  <a:pt x="7692818" y="3461474"/>
                </a:lnTo>
                <a:lnTo>
                  <a:pt x="0" y="346147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-31747" r="0" b="-1632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939849" y="1541385"/>
            <a:ext cx="8408302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Vektor 2 Dimensi</a:t>
            </a:r>
          </a:p>
        </p:txBody>
      </p:sp>
    </p:spTree>
  </p:cSld>
  <p:clrMapOvr>
    <a:masterClrMapping/>
  </p:clrMapOvr>
  <p:transition spd="fast">
    <p:cover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68730"/>
            <a:ext cx="16230600" cy="7749540"/>
          </a:xfrm>
          <a:custGeom>
            <a:avLst/>
            <a:gdLst/>
            <a:ahLst/>
            <a:cxnLst/>
            <a:rect r="r" b="b" t="t" l="l"/>
            <a:pathLst>
              <a:path h="7749540" w="16230600">
                <a:moveTo>
                  <a:pt x="0" y="0"/>
                </a:moveTo>
                <a:lnTo>
                  <a:pt x="16230600" y="0"/>
                </a:lnTo>
                <a:lnTo>
                  <a:pt x="16230600" y="7749540"/>
                </a:lnTo>
                <a:lnTo>
                  <a:pt x="0" y="774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303667">
            <a:off x="252804" y="6807491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5" y="2131379"/>
                </a:lnTo>
                <a:lnTo>
                  <a:pt x="2134775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1303667">
            <a:off x="15834543" y="1142514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2134776" y="2131379"/>
                </a:moveTo>
                <a:lnTo>
                  <a:pt x="0" y="2131379"/>
                </a:lnTo>
                <a:lnTo>
                  <a:pt x="0" y="0"/>
                </a:lnTo>
                <a:lnTo>
                  <a:pt x="2134776" y="0"/>
                </a:lnTo>
                <a:lnTo>
                  <a:pt x="2134776" y="213137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044" y="7031226"/>
            <a:ext cx="1452295" cy="1547989"/>
          </a:xfrm>
          <a:custGeom>
            <a:avLst/>
            <a:gdLst/>
            <a:ahLst/>
            <a:cxnLst/>
            <a:rect r="r" b="b" t="t" l="l"/>
            <a:pathLst>
              <a:path h="1547989" w="1452295">
                <a:moveTo>
                  <a:pt x="0" y="0"/>
                </a:moveTo>
                <a:lnTo>
                  <a:pt x="1452295" y="0"/>
                </a:lnTo>
                <a:lnTo>
                  <a:pt x="1452295" y="1547989"/>
                </a:lnTo>
                <a:lnTo>
                  <a:pt x="0" y="1547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643441">
            <a:off x="16382127" y="1485709"/>
            <a:ext cx="1546626" cy="1806039"/>
          </a:xfrm>
          <a:custGeom>
            <a:avLst/>
            <a:gdLst/>
            <a:ahLst/>
            <a:cxnLst/>
            <a:rect r="r" b="b" t="t" l="l"/>
            <a:pathLst>
              <a:path h="1806039" w="1546626">
                <a:moveTo>
                  <a:pt x="0" y="0"/>
                </a:moveTo>
                <a:lnTo>
                  <a:pt x="1546626" y="0"/>
                </a:lnTo>
                <a:lnTo>
                  <a:pt x="1546626" y="1806039"/>
                </a:lnTo>
                <a:lnTo>
                  <a:pt x="0" y="18060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832718" y="3088086"/>
            <a:ext cx="1287548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Vektor 2 Dimensi dapat dituliskan dengan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442018">
            <a:off x="465014" y="339940"/>
            <a:ext cx="1127372" cy="614930"/>
          </a:xfrm>
          <a:custGeom>
            <a:avLst/>
            <a:gdLst/>
            <a:ahLst/>
            <a:cxnLst/>
            <a:rect r="r" b="b" t="t" l="l"/>
            <a:pathLst>
              <a:path h="614930" w="1127372">
                <a:moveTo>
                  <a:pt x="0" y="0"/>
                </a:moveTo>
                <a:lnTo>
                  <a:pt x="1127372" y="0"/>
                </a:lnTo>
                <a:lnTo>
                  <a:pt x="1127372" y="614930"/>
                </a:lnTo>
                <a:lnTo>
                  <a:pt x="0" y="614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363995" y="46726"/>
            <a:ext cx="1050751" cy="981974"/>
          </a:xfrm>
          <a:custGeom>
            <a:avLst/>
            <a:gdLst/>
            <a:ahLst/>
            <a:cxnLst/>
            <a:rect r="r" b="b" t="t" l="l"/>
            <a:pathLst>
              <a:path h="981974" w="1050751">
                <a:moveTo>
                  <a:pt x="0" y="0"/>
                </a:moveTo>
                <a:lnTo>
                  <a:pt x="1050750" y="0"/>
                </a:lnTo>
                <a:lnTo>
                  <a:pt x="1050750" y="981974"/>
                </a:lnTo>
                <a:lnTo>
                  <a:pt x="0" y="981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834981">
            <a:off x="6141515" y="9267347"/>
            <a:ext cx="1297040" cy="1162864"/>
          </a:xfrm>
          <a:custGeom>
            <a:avLst/>
            <a:gdLst/>
            <a:ahLst/>
            <a:cxnLst/>
            <a:rect r="r" b="b" t="t" l="l"/>
            <a:pathLst>
              <a:path h="1162864" w="1297040">
                <a:moveTo>
                  <a:pt x="0" y="0"/>
                </a:moveTo>
                <a:lnTo>
                  <a:pt x="1297040" y="0"/>
                </a:lnTo>
                <a:lnTo>
                  <a:pt x="1297040" y="1162863"/>
                </a:lnTo>
                <a:lnTo>
                  <a:pt x="0" y="11628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6003911" y="6059480"/>
            <a:ext cx="2510777" cy="2997849"/>
            <a:chOff x="0" y="0"/>
            <a:chExt cx="3347703" cy="3997132"/>
          </a:xfrm>
        </p:grpSpPr>
        <p:sp>
          <p:nvSpPr>
            <p:cNvPr name="Freeform 13" id="13"/>
            <p:cNvSpPr/>
            <p:nvPr/>
          </p:nvSpPr>
          <p:spPr>
            <a:xfrm flipH="false" flipV="false" rot="989226">
              <a:off x="519996" y="458945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3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989226">
              <a:off x="413336" y="275524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-4849690">
            <a:off x="530810" y="513052"/>
            <a:ext cx="3483401" cy="3239709"/>
            <a:chOff x="0" y="0"/>
            <a:chExt cx="4644534" cy="4319612"/>
          </a:xfrm>
        </p:grpSpPr>
        <p:sp>
          <p:nvSpPr>
            <p:cNvPr name="Freeform 16" id="16"/>
            <p:cNvSpPr/>
            <p:nvPr/>
          </p:nvSpPr>
          <p:spPr>
            <a:xfrm flipH="false" flipV="false" rot="4586288">
              <a:off x="742549" y="345161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alphaModFix amt="30000"/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4586288">
              <a:off x="608704" y="128793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20191" y="3991751"/>
            <a:ext cx="5025054" cy="2261082"/>
          </a:xfrm>
          <a:custGeom>
            <a:avLst/>
            <a:gdLst/>
            <a:ahLst/>
            <a:cxnLst/>
            <a:rect r="r" b="b" t="t" l="l"/>
            <a:pathLst>
              <a:path h="2261082" w="5025054">
                <a:moveTo>
                  <a:pt x="0" y="0"/>
                </a:moveTo>
                <a:lnTo>
                  <a:pt x="5025054" y="0"/>
                </a:lnTo>
                <a:lnTo>
                  <a:pt x="5025054" y="2261082"/>
                </a:lnTo>
                <a:lnTo>
                  <a:pt x="0" y="226108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-31747" r="0" b="-1632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39849" y="1541385"/>
            <a:ext cx="8408302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Vektor 2 Dimensi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9853">
            <a:off x="7400586" y="4045695"/>
            <a:ext cx="487160" cy="784208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465001" y="4253888"/>
            <a:ext cx="27493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=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+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y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9853">
            <a:off x="11703774" y="4045695"/>
            <a:ext cx="487160" cy="784208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321782" y="4253888"/>
            <a:ext cx="27493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F3F3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atau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89370" y="4253888"/>
            <a:ext cx="27493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=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+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15520" y="5231788"/>
            <a:ext cx="1184378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Contoh: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Suatu gaya sebesar 10 N membentuk sudut 30° dari sumbu X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56748" y="7000263"/>
            <a:ext cx="1184378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maka: F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= 10 cos 30 = 10 √3/2 = 8,66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          F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y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= 10 sin 30 = 10 1/2 = 5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      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sehingga vektor F = (8.66 , 5)</a:t>
            </a:r>
          </a:p>
        </p:txBody>
      </p:sp>
    </p:spTree>
  </p:cSld>
  <p:clrMapOvr>
    <a:masterClrMapping/>
  </p:clrMapOvr>
  <p:transition spd="fast">
    <p:cover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68730"/>
            <a:ext cx="16230600" cy="7749540"/>
          </a:xfrm>
          <a:custGeom>
            <a:avLst/>
            <a:gdLst/>
            <a:ahLst/>
            <a:cxnLst/>
            <a:rect r="r" b="b" t="t" l="l"/>
            <a:pathLst>
              <a:path h="7749540" w="16230600">
                <a:moveTo>
                  <a:pt x="0" y="0"/>
                </a:moveTo>
                <a:lnTo>
                  <a:pt x="16230600" y="0"/>
                </a:lnTo>
                <a:lnTo>
                  <a:pt x="16230600" y="7749540"/>
                </a:lnTo>
                <a:lnTo>
                  <a:pt x="0" y="774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303667">
            <a:off x="252804" y="6807491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5" y="2131379"/>
                </a:lnTo>
                <a:lnTo>
                  <a:pt x="2134775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1303667">
            <a:off x="15834543" y="1142514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2134776" y="2131379"/>
                </a:moveTo>
                <a:lnTo>
                  <a:pt x="0" y="2131379"/>
                </a:lnTo>
                <a:lnTo>
                  <a:pt x="0" y="0"/>
                </a:lnTo>
                <a:lnTo>
                  <a:pt x="2134776" y="0"/>
                </a:lnTo>
                <a:lnTo>
                  <a:pt x="2134776" y="213137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044" y="7031226"/>
            <a:ext cx="1452295" cy="1547989"/>
          </a:xfrm>
          <a:custGeom>
            <a:avLst/>
            <a:gdLst/>
            <a:ahLst/>
            <a:cxnLst/>
            <a:rect r="r" b="b" t="t" l="l"/>
            <a:pathLst>
              <a:path h="1547989" w="1452295">
                <a:moveTo>
                  <a:pt x="0" y="0"/>
                </a:moveTo>
                <a:lnTo>
                  <a:pt x="1452295" y="0"/>
                </a:lnTo>
                <a:lnTo>
                  <a:pt x="1452295" y="1547989"/>
                </a:lnTo>
                <a:lnTo>
                  <a:pt x="0" y="1547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643441">
            <a:off x="16382127" y="1485709"/>
            <a:ext cx="1546626" cy="1806039"/>
          </a:xfrm>
          <a:custGeom>
            <a:avLst/>
            <a:gdLst/>
            <a:ahLst/>
            <a:cxnLst/>
            <a:rect r="r" b="b" t="t" l="l"/>
            <a:pathLst>
              <a:path h="1806039" w="1546626">
                <a:moveTo>
                  <a:pt x="0" y="0"/>
                </a:moveTo>
                <a:lnTo>
                  <a:pt x="1546626" y="0"/>
                </a:lnTo>
                <a:lnTo>
                  <a:pt x="1546626" y="1806039"/>
                </a:lnTo>
                <a:lnTo>
                  <a:pt x="0" y="18060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832718" y="2956701"/>
            <a:ext cx="1287548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Dua gaya bekerja pada sebuah benda: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442018">
            <a:off x="465014" y="339940"/>
            <a:ext cx="1127372" cy="614930"/>
          </a:xfrm>
          <a:custGeom>
            <a:avLst/>
            <a:gdLst/>
            <a:ahLst/>
            <a:cxnLst/>
            <a:rect r="r" b="b" t="t" l="l"/>
            <a:pathLst>
              <a:path h="614930" w="1127372">
                <a:moveTo>
                  <a:pt x="0" y="0"/>
                </a:moveTo>
                <a:lnTo>
                  <a:pt x="1127372" y="0"/>
                </a:lnTo>
                <a:lnTo>
                  <a:pt x="1127372" y="614930"/>
                </a:lnTo>
                <a:lnTo>
                  <a:pt x="0" y="614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363995" y="46726"/>
            <a:ext cx="1050751" cy="981974"/>
          </a:xfrm>
          <a:custGeom>
            <a:avLst/>
            <a:gdLst/>
            <a:ahLst/>
            <a:cxnLst/>
            <a:rect r="r" b="b" t="t" l="l"/>
            <a:pathLst>
              <a:path h="981974" w="1050751">
                <a:moveTo>
                  <a:pt x="0" y="0"/>
                </a:moveTo>
                <a:lnTo>
                  <a:pt x="1050750" y="0"/>
                </a:lnTo>
                <a:lnTo>
                  <a:pt x="1050750" y="981974"/>
                </a:lnTo>
                <a:lnTo>
                  <a:pt x="0" y="981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834981">
            <a:off x="6141515" y="9267347"/>
            <a:ext cx="1297040" cy="1162864"/>
          </a:xfrm>
          <a:custGeom>
            <a:avLst/>
            <a:gdLst/>
            <a:ahLst/>
            <a:cxnLst/>
            <a:rect r="r" b="b" t="t" l="l"/>
            <a:pathLst>
              <a:path h="1162864" w="1297040">
                <a:moveTo>
                  <a:pt x="0" y="0"/>
                </a:moveTo>
                <a:lnTo>
                  <a:pt x="1297040" y="0"/>
                </a:lnTo>
                <a:lnTo>
                  <a:pt x="1297040" y="1162863"/>
                </a:lnTo>
                <a:lnTo>
                  <a:pt x="0" y="11628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6003911" y="6059480"/>
            <a:ext cx="2510777" cy="2997849"/>
            <a:chOff x="0" y="0"/>
            <a:chExt cx="3347703" cy="3997132"/>
          </a:xfrm>
        </p:grpSpPr>
        <p:sp>
          <p:nvSpPr>
            <p:cNvPr name="Freeform 13" id="13"/>
            <p:cNvSpPr/>
            <p:nvPr/>
          </p:nvSpPr>
          <p:spPr>
            <a:xfrm flipH="false" flipV="false" rot="989226">
              <a:off x="519996" y="458945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3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989226">
              <a:off x="413336" y="275524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-4849690">
            <a:off x="530810" y="513052"/>
            <a:ext cx="3483401" cy="3239709"/>
            <a:chOff x="0" y="0"/>
            <a:chExt cx="4644534" cy="4319612"/>
          </a:xfrm>
        </p:grpSpPr>
        <p:sp>
          <p:nvSpPr>
            <p:cNvPr name="Freeform 16" id="16"/>
            <p:cNvSpPr/>
            <p:nvPr/>
          </p:nvSpPr>
          <p:spPr>
            <a:xfrm flipH="false" flipV="false" rot="4586288">
              <a:off x="742549" y="345161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alphaModFix amt="30000"/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4586288">
              <a:off x="608704" y="128793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20191" y="3991751"/>
            <a:ext cx="5025054" cy="2261082"/>
          </a:xfrm>
          <a:custGeom>
            <a:avLst/>
            <a:gdLst/>
            <a:ahLst/>
            <a:cxnLst/>
            <a:rect r="r" b="b" t="t" l="l"/>
            <a:pathLst>
              <a:path h="2261082" w="5025054">
                <a:moveTo>
                  <a:pt x="0" y="0"/>
                </a:moveTo>
                <a:lnTo>
                  <a:pt x="5025054" y="0"/>
                </a:lnTo>
                <a:lnTo>
                  <a:pt x="5025054" y="2261082"/>
                </a:lnTo>
                <a:lnTo>
                  <a:pt x="0" y="226108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-31747" r="0" b="-1632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939849" y="1541385"/>
            <a:ext cx="8408302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Vektor 2 Dimensi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9497" y="3670420"/>
            <a:ext cx="11116991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F1 = (3, 4)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F2 = (5, -2)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Ma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ka: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total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= F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+ F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= (3, 4) + (5, -2) = (8, 2)</a:t>
            </a:r>
          </a:p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   untuk resultan vektornya dapat kita hitung dengan: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   |R| = √8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2 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+ 2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= √68 = 8,25</a:t>
            </a:r>
          </a:p>
        </p:txBody>
      </p:sp>
    </p:spTree>
  </p:cSld>
  <p:clrMapOvr>
    <a:masterClrMapping/>
  </p:clrMapOvr>
  <p:transition spd="fast">
    <p:cover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78255"/>
            <a:ext cx="16230600" cy="7749540"/>
          </a:xfrm>
          <a:custGeom>
            <a:avLst/>
            <a:gdLst/>
            <a:ahLst/>
            <a:cxnLst/>
            <a:rect r="r" b="b" t="t" l="l"/>
            <a:pathLst>
              <a:path h="7749540" w="16230600">
                <a:moveTo>
                  <a:pt x="0" y="0"/>
                </a:moveTo>
                <a:lnTo>
                  <a:pt x="16230600" y="0"/>
                </a:lnTo>
                <a:lnTo>
                  <a:pt x="16230600" y="7749540"/>
                </a:lnTo>
                <a:lnTo>
                  <a:pt x="0" y="774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303667">
            <a:off x="252804" y="6807491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5" y="2131379"/>
                </a:lnTo>
                <a:lnTo>
                  <a:pt x="2134775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1303667">
            <a:off x="15834543" y="1142514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2134776" y="2131379"/>
                </a:moveTo>
                <a:lnTo>
                  <a:pt x="0" y="2131379"/>
                </a:lnTo>
                <a:lnTo>
                  <a:pt x="0" y="0"/>
                </a:lnTo>
                <a:lnTo>
                  <a:pt x="2134776" y="0"/>
                </a:lnTo>
                <a:lnTo>
                  <a:pt x="2134776" y="213137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044" y="7031226"/>
            <a:ext cx="1452295" cy="1547989"/>
          </a:xfrm>
          <a:custGeom>
            <a:avLst/>
            <a:gdLst/>
            <a:ahLst/>
            <a:cxnLst/>
            <a:rect r="r" b="b" t="t" l="l"/>
            <a:pathLst>
              <a:path h="1547989" w="1452295">
                <a:moveTo>
                  <a:pt x="0" y="0"/>
                </a:moveTo>
                <a:lnTo>
                  <a:pt x="1452295" y="0"/>
                </a:lnTo>
                <a:lnTo>
                  <a:pt x="1452295" y="1547989"/>
                </a:lnTo>
                <a:lnTo>
                  <a:pt x="0" y="1547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643441">
            <a:off x="16382127" y="1485709"/>
            <a:ext cx="1546626" cy="1806039"/>
          </a:xfrm>
          <a:custGeom>
            <a:avLst/>
            <a:gdLst/>
            <a:ahLst/>
            <a:cxnLst/>
            <a:rect r="r" b="b" t="t" l="l"/>
            <a:pathLst>
              <a:path h="1806039" w="1546626">
                <a:moveTo>
                  <a:pt x="0" y="0"/>
                </a:moveTo>
                <a:lnTo>
                  <a:pt x="1546626" y="0"/>
                </a:lnTo>
                <a:lnTo>
                  <a:pt x="1546626" y="1806039"/>
                </a:lnTo>
                <a:lnTo>
                  <a:pt x="0" y="18060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2442018">
            <a:off x="465014" y="339940"/>
            <a:ext cx="1127372" cy="614930"/>
          </a:xfrm>
          <a:custGeom>
            <a:avLst/>
            <a:gdLst/>
            <a:ahLst/>
            <a:cxnLst/>
            <a:rect r="r" b="b" t="t" l="l"/>
            <a:pathLst>
              <a:path h="614930" w="1127372">
                <a:moveTo>
                  <a:pt x="0" y="0"/>
                </a:moveTo>
                <a:lnTo>
                  <a:pt x="1127372" y="0"/>
                </a:lnTo>
                <a:lnTo>
                  <a:pt x="1127372" y="614930"/>
                </a:lnTo>
                <a:lnTo>
                  <a:pt x="0" y="614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363995" y="46726"/>
            <a:ext cx="1050751" cy="981974"/>
          </a:xfrm>
          <a:custGeom>
            <a:avLst/>
            <a:gdLst/>
            <a:ahLst/>
            <a:cxnLst/>
            <a:rect r="r" b="b" t="t" l="l"/>
            <a:pathLst>
              <a:path h="981974" w="1050751">
                <a:moveTo>
                  <a:pt x="0" y="0"/>
                </a:moveTo>
                <a:lnTo>
                  <a:pt x="1050750" y="0"/>
                </a:lnTo>
                <a:lnTo>
                  <a:pt x="1050750" y="981974"/>
                </a:lnTo>
                <a:lnTo>
                  <a:pt x="0" y="981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1834981">
            <a:off x="6141515" y="9267347"/>
            <a:ext cx="1297040" cy="1162864"/>
          </a:xfrm>
          <a:custGeom>
            <a:avLst/>
            <a:gdLst/>
            <a:ahLst/>
            <a:cxnLst/>
            <a:rect r="r" b="b" t="t" l="l"/>
            <a:pathLst>
              <a:path h="1162864" w="1297040">
                <a:moveTo>
                  <a:pt x="0" y="0"/>
                </a:moveTo>
                <a:lnTo>
                  <a:pt x="1297040" y="0"/>
                </a:lnTo>
                <a:lnTo>
                  <a:pt x="1297040" y="1162863"/>
                </a:lnTo>
                <a:lnTo>
                  <a:pt x="0" y="11628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6003911" y="6059480"/>
            <a:ext cx="2510777" cy="2997849"/>
            <a:chOff x="0" y="0"/>
            <a:chExt cx="3347703" cy="3997132"/>
          </a:xfrm>
        </p:grpSpPr>
        <p:sp>
          <p:nvSpPr>
            <p:cNvPr name="Freeform 12" id="12"/>
            <p:cNvSpPr/>
            <p:nvPr/>
          </p:nvSpPr>
          <p:spPr>
            <a:xfrm flipH="false" flipV="false" rot="989226">
              <a:off x="519996" y="458945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3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989226">
              <a:off x="413336" y="275524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4849690">
            <a:off x="530810" y="513052"/>
            <a:ext cx="3483401" cy="3239709"/>
            <a:chOff x="0" y="0"/>
            <a:chExt cx="4644534" cy="4319612"/>
          </a:xfrm>
        </p:grpSpPr>
        <p:sp>
          <p:nvSpPr>
            <p:cNvPr name="Freeform 15" id="15"/>
            <p:cNvSpPr/>
            <p:nvPr/>
          </p:nvSpPr>
          <p:spPr>
            <a:xfrm flipH="false" flipV="false" rot="4586288">
              <a:off x="742549" y="345161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alphaModFix amt="30000"/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4586288">
              <a:off x="608704" y="128793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5874924" y="4740233"/>
            <a:ext cx="6960323" cy="3915181"/>
          </a:xfrm>
          <a:custGeom>
            <a:avLst/>
            <a:gdLst/>
            <a:ahLst/>
            <a:cxnLst/>
            <a:rect r="r" b="b" t="t" l="l"/>
            <a:pathLst>
              <a:path h="3915181" w="6960323">
                <a:moveTo>
                  <a:pt x="0" y="0"/>
                </a:moveTo>
                <a:lnTo>
                  <a:pt x="6960323" y="0"/>
                </a:lnTo>
                <a:lnTo>
                  <a:pt x="6960323" y="3915182"/>
                </a:lnTo>
                <a:lnTo>
                  <a:pt x="0" y="391518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80035" y="2956701"/>
            <a:ext cx="14228163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Vektor 3 Dimensi digunakan ketika benda bergerak dalam ruang. maka dalam vektor 3 Dimensi ada komponen sumbu x, y, z atau i, j, k.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939849" y="1541385"/>
            <a:ext cx="8408302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Vektor 3 Dimensi</a:t>
            </a:r>
          </a:p>
        </p:txBody>
      </p:sp>
    </p:spTree>
  </p:cSld>
  <p:clrMapOvr>
    <a:masterClrMapping/>
  </p:clrMapOvr>
  <p:transition spd="fast">
    <p:cover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68730"/>
            <a:ext cx="16230600" cy="7749540"/>
          </a:xfrm>
          <a:custGeom>
            <a:avLst/>
            <a:gdLst/>
            <a:ahLst/>
            <a:cxnLst/>
            <a:rect r="r" b="b" t="t" l="l"/>
            <a:pathLst>
              <a:path h="7749540" w="16230600">
                <a:moveTo>
                  <a:pt x="0" y="0"/>
                </a:moveTo>
                <a:lnTo>
                  <a:pt x="16230600" y="0"/>
                </a:lnTo>
                <a:lnTo>
                  <a:pt x="16230600" y="7749540"/>
                </a:lnTo>
                <a:lnTo>
                  <a:pt x="0" y="7749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303667">
            <a:off x="252804" y="6807491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0" y="2131379"/>
                </a:moveTo>
                <a:lnTo>
                  <a:pt x="2134775" y="2131379"/>
                </a:lnTo>
                <a:lnTo>
                  <a:pt x="2134775" y="0"/>
                </a:lnTo>
                <a:lnTo>
                  <a:pt x="0" y="0"/>
                </a:lnTo>
                <a:lnTo>
                  <a:pt x="0" y="213137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1303667">
            <a:off x="15834543" y="1142514"/>
            <a:ext cx="2134776" cy="2131379"/>
          </a:xfrm>
          <a:custGeom>
            <a:avLst/>
            <a:gdLst/>
            <a:ahLst/>
            <a:cxnLst/>
            <a:rect r="r" b="b" t="t" l="l"/>
            <a:pathLst>
              <a:path h="2131379" w="2134776">
                <a:moveTo>
                  <a:pt x="2134776" y="2131379"/>
                </a:moveTo>
                <a:lnTo>
                  <a:pt x="0" y="2131379"/>
                </a:lnTo>
                <a:lnTo>
                  <a:pt x="0" y="0"/>
                </a:lnTo>
                <a:lnTo>
                  <a:pt x="2134776" y="0"/>
                </a:lnTo>
                <a:lnTo>
                  <a:pt x="2134776" y="213137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4044" y="7031226"/>
            <a:ext cx="1452295" cy="1547989"/>
          </a:xfrm>
          <a:custGeom>
            <a:avLst/>
            <a:gdLst/>
            <a:ahLst/>
            <a:cxnLst/>
            <a:rect r="r" b="b" t="t" l="l"/>
            <a:pathLst>
              <a:path h="1547989" w="1452295">
                <a:moveTo>
                  <a:pt x="0" y="0"/>
                </a:moveTo>
                <a:lnTo>
                  <a:pt x="1452295" y="0"/>
                </a:lnTo>
                <a:lnTo>
                  <a:pt x="1452295" y="1547989"/>
                </a:lnTo>
                <a:lnTo>
                  <a:pt x="0" y="1547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643441">
            <a:off x="16382127" y="1485709"/>
            <a:ext cx="1546626" cy="1806039"/>
          </a:xfrm>
          <a:custGeom>
            <a:avLst/>
            <a:gdLst/>
            <a:ahLst/>
            <a:cxnLst/>
            <a:rect r="r" b="b" t="t" l="l"/>
            <a:pathLst>
              <a:path h="1806039" w="1546626">
                <a:moveTo>
                  <a:pt x="0" y="0"/>
                </a:moveTo>
                <a:lnTo>
                  <a:pt x="1546626" y="0"/>
                </a:lnTo>
                <a:lnTo>
                  <a:pt x="1546626" y="1806039"/>
                </a:lnTo>
                <a:lnTo>
                  <a:pt x="0" y="18060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832718" y="3088086"/>
            <a:ext cx="12875480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Vektor 3 Dimensi dapat dituliskan dengan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442018">
            <a:off x="465014" y="339940"/>
            <a:ext cx="1127372" cy="614930"/>
          </a:xfrm>
          <a:custGeom>
            <a:avLst/>
            <a:gdLst/>
            <a:ahLst/>
            <a:cxnLst/>
            <a:rect r="r" b="b" t="t" l="l"/>
            <a:pathLst>
              <a:path h="614930" w="1127372">
                <a:moveTo>
                  <a:pt x="0" y="0"/>
                </a:moveTo>
                <a:lnTo>
                  <a:pt x="1127372" y="0"/>
                </a:lnTo>
                <a:lnTo>
                  <a:pt x="1127372" y="614930"/>
                </a:lnTo>
                <a:lnTo>
                  <a:pt x="0" y="614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363995" y="46726"/>
            <a:ext cx="1050751" cy="981974"/>
          </a:xfrm>
          <a:custGeom>
            <a:avLst/>
            <a:gdLst/>
            <a:ahLst/>
            <a:cxnLst/>
            <a:rect r="r" b="b" t="t" l="l"/>
            <a:pathLst>
              <a:path h="981974" w="1050751">
                <a:moveTo>
                  <a:pt x="0" y="0"/>
                </a:moveTo>
                <a:lnTo>
                  <a:pt x="1050750" y="0"/>
                </a:lnTo>
                <a:lnTo>
                  <a:pt x="1050750" y="981974"/>
                </a:lnTo>
                <a:lnTo>
                  <a:pt x="0" y="9819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834981">
            <a:off x="6141515" y="9267347"/>
            <a:ext cx="1297040" cy="1162864"/>
          </a:xfrm>
          <a:custGeom>
            <a:avLst/>
            <a:gdLst/>
            <a:ahLst/>
            <a:cxnLst/>
            <a:rect r="r" b="b" t="t" l="l"/>
            <a:pathLst>
              <a:path h="1162864" w="1297040">
                <a:moveTo>
                  <a:pt x="0" y="0"/>
                </a:moveTo>
                <a:lnTo>
                  <a:pt x="1297040" y="0"/>
                </a:lnTo>
                <a:lnTo>
                  <a:pt x="1297040" y="1162863"/>
                </a:lnTo>
                <a:lnTo>
                  <a:pt x="0" y="11628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16003911" y="6059480"/>
            <a:ext cx="2510777" cy="2997849"/>
            <a:chOff x="0" y="0"/>
            <a:chExt cx="3347703" cy="3997132"/>
          </a:xfrm>
        </p:grpSpPr>
        <p:sp>
          <p:nvSpPr>
            <p:cNvPr name="Freeform 13" id="13"/>
            <p:cNvSpPr/>
            <p:nvPr/>
          </p:nvSpPr>
          <p:spPr>
            <a:xfrm flipH="false" flipV="false" rot="989226">
              <a:off x="519996" y="458945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alphaModFix amt="30000"/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989226">
              <a:off x="413336" y="275524"/>
              <a:ext cx="2414371" cy="3262663"/>
            </a:xfrm>
            <a:custGeom>
              <a:avLst/>
              <a:gdLst/>
              <a:ahLst/>
              <a:cxnLst/>
              <a:rect r="r" b="b" t="t" l="l"/>
              <a:pathLst>
                <a:path h="3262663" w="2414371">
                  <a:moveTo>
                    <a:pt x="0" y="0"/>
                  </a:moveTo>
                  <a:lnTo>
                    <a:pt x="2414371" y="0"/>
                  </a:lnTo>
                  <a:lnTo>
                    <a:pt x="2414371" y="3262663"/>
                  </a:lnTo>
                  <a:lnTo>
                    <a:pt x="0" y="3262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-4849690">
            <a:off x="530810" y="513052"/>
            <a:ext cx="3483401" cy="3239709"/>
            <a:chOff x="0" y="0"/>
            <a:chExt cx="4644534" cy="4319612"/>
          </a:xfrm>
        </p:grpSpPr>
        <p:sp>
          <p:nvSpPr>
            <p:cNvPr name="Freeform 16" id="16"/>
            <p:cNvSpPr/>
            <p:nvPr/>
          </p:nvSpPr>
          <p:spPr>
            <a:xfrm flipH="false" flipV="false" rot="4586288">
              <a:off x="742549" y="345161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alphaModFix amt="30000"/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4586288">
              <a:off x="608704" y="128793"/>
              <a:ext cx="3293282" cy="3845658"/>
            </a:xfrm>
            <a:custGeom>
              <a:avLst/>
              <a:gdLst/>
              <a:ahLst/>
              <a:cxnLst/>
              <a:rect r="r" b="b" t="t" l="l"/>
              <a:pathLst>
                <a:path h="3845658" w="3293282">
                  <a:moveTo>
                    <a:pt x="0" y="0"/>
                  </a:moveTo>
                  <a:lnTo>
                    <a:pt x="3293282" y="0"/>
                  </a:lnTo>
                  <a:lnTo>
                    <a:pt x="3293282" y="3845658"/>
                  </a:lnTo>
                  <a:lnTo>
                    <a:pt x="0" y="3845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4939849" y="1541385"/>
            <a:ext cx="8408302" cy="78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3F3F3F"/>
                </a:solidFill>
                <a:latin typeface="Genty Sans"/>
                <a:ea typeface="Genty Sans"/>
                <a:cs typeface="Genty Sans"/>
                <a:sym typeface="Genty Sans"/>
              </a:rPr>
              <a:t>Vektor 3 Dimensi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9853">
            <a:off x="6491948" y="4045695"/>
            <a:ext cx="487160" cy="78420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897121" y="4253888"/>
            <a:ext cx="27493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=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X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+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y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+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Z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9853">
            <a:off x="11703774" y="4045695"/>
            <a:ext cx="487160" cy="784208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245582" y="4253888"/>
            <a:ext cx="27493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3F3F3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atau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02719" y="4253888"/>
            <a:ext cx="274939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99"/>
              </a:lnSpc>
              <a:spcBef>
                <a:spcPct val="0"/>
              </a:spcBef>
            </a:pP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=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+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+ A</a:t>
            </a:r>
            <a:r>
              <a:rPr lang="en-US" sz="3499" strike="noStrike" u="none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20191" y="3684986"/>
            <a:ext cx="4611926" cy="2594208"/>
          </a:xfrm>
          <a:custGeom>
            <a:avLst/>
            <a:gdLst/>
            <a:ahLst/>
            <a:cxnLst/>
            <a:rect r="r" b="b" t="t" l="l"/>
            <a:pathLst>
              <a:path h="2594208" w="4611926">
                <a:moveTo>
                  <a:pt x="0" y="0"/>
                </a:moveTo>
                <a:lnTo>
                  <a:pt x="4611926" y="0"/>
                </a:lnTo>
                <a:lnTo>
                  <a:pt x="4611926" y="2594208"/>
                </a:lnTo>
                <a:lnTo>
                  <a:pt x="0" y="259420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46339" y="5076825"/>
            <a:ext cx="15212961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Contoh: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sebuah gaya 12 N membentuk sudut dengan ketiga sumbu koordinat.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F = (6, 4, 10)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42479" y="7188200"/>
            <a:ext cx="15212961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untuk menghitung resultan vektornya: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|R| = √6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+ 4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+ 10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lang="en-US" sz="3499">
                <a:solidFill>
                  <a:srgbClr val="3F3F3F"/>
                </a:solidFill>
                <a:latin typeface="Quicksand"/>
                <a:ea typeface="Quicksand"/>
                <a:cs typeface="Quicksand"/>
                <a:sym typeface="Quicksand"/>
              </a:rPr>
              <a:t> = √36 + 14 + 10 = √60 = 7,74</a:t>
            </a:r>
          </a:p>
        </p:txBody>
      </p:sp>
    </p:spTree>
  </p:cSld>
  <p:clrMapOvr>
    <a:masterClrMapping/>
  </p:clrMapOvr>
  <p:transition spd="fast">
    <p:cover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DAG5uVsrHko</dc:identifier>
  <dcterms:modified xsi:type="dcterms:W3CDTF">2011-08-01T06:04:30Z</dcterms:modified>
  <cp:revision>1</cp:revision>
  <dc:title>Vektor</dc:title>
</cp:coreProperties>
</file>